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50"/>
  </p:notesMasterIdLst>
  <p:handoutMasterIdLst>
    <p:handoutMasterId r:id="rId51"/>
  </p:handoutMasterIdLst>
  <p:sldIdLst>
    <p:sldId id="344" r:id="rId6"/>
    <p:sldId id="335" r:id="rId7"/>
    <p:sldId id="392" r:id="rId8"/>
    <p:sldId id="402" r:id="rId9"/>
    <p:sldId id="435" r:id="rId10"/>
    <p:sldId id="412" r:id="rId11"/>
    <p:sldId id="403" r:id="rId12"/>
    <p:sldId id="404" r:id="rId13"/>
    <p:sldId id="405" r:id="rId14"/>
    <p:sldId id="406" r:id="rId15"/>
    <p:sldId id="413" r:id="rId16"/>
    <p:sldId id="407" r:id="rId17"/>
    <p:sldId id="408" r:id="rId18"/>
    <p:sldId id="437" r:id="rId19"/>
    <p:sldId id="398" r:id="rId20"/>
    <p:sldId id="410" r:id="rId21"/>
    <p:sldId id="400" r:id="rId22"/>
    <p:sldId id="409" r:id="rId23"/>
    <p:sldId id="424" r:id="rId24"/>
    <p:sldId id="425" r:id="rId25"/>
    <p:sldId id="427" r:id="rId26"/>
    <p:sldId id="430" r:id="rId27"/>
    <p:sldId id="411" r:id="rId28"/>
    <p:sldId id="414" r:id="rId29"/>
    <p:sldId id="429" r:id="rId30"/>
    <p:sldId id="415" r:id="rId31"/>
    <p:sldId id="393" r:id="rId32"/>
    <p:sldId id="395" r:id="rId33"/>
    <p:sldId id="396" r:id="rId34"/>
    <p:sldId id="397" r:id="rId35"/>
    <p:sldId id="401" r:id="rId36"/>
    <p:sldId id="416" r:id="rId37"/>
    <p:sldId id="431" r:id="rId38"/>
    <p:sldId id="432" r:id="rId39"/>
    <p:sldId id="433" r:id="rId40"/>
    <p:sldId id="434" r:id="rId41"/>
    <p:sldId id="418" r:id="rId42"/>
    <p:sldId id="422" r:id="rId43"/>
    <p:sldId id="426" r:id="rId44"/>
    <p:sldId id="428" r:id="rId45"/>
    <p:sldId id="436" r:id="rId46"/>
    <p:sldId id="417" r:id="rId47"/>
    <p:sldId id="421" r:id="rId48"/>
    <p:sldId id="273" r:id="rId49"/>
  </p:sldIdLst>
  <p:sldSz cx="9144000" cy="5143500" type="screen16x9"/>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07">
          <p15:clr>
            <a:srgbClr val="A4A3A4"/>
          </p15:clr>
        </p15:guide>
        <p15:guide id="3" orient="horz" pos="607">
          <p15:clr>
            <a:srgbClr val="A4A3A4"/>
          </p15:clr>
        </p15:guide>
        <p15:guide id="4" orient="horz" pos="776">
          <p15:clr>
            <a:srgbClr val="A4A3A4"/>
          </p15:clr>
        </p15:guide>
        <p15:guide id="5" orient="horz" pos="1115">
          <p15:clr>
            <a:srgbClr val="A4A3A4"/>
          </p15:clr>
        </p15:guide>
        <p15:guide id="6" orient="horz" pos="3131">
          <p15:clr>
            <a:srgbClr val="A4A3A4"/>
          </p15:clr>
        </p15:guide>
        <p15:guide id="7" pos="2880">
          <p15:clr>
            <a:srgbClr val="A4A3A4"/>
          </p15:clr>
        </p15:guide>
        <p15:guide id="8" pos="224">
          <p15:clr>
            <a:srgbClr val="A4A3A4"/>
          </p15:clr>
        </p15:guide>
        <p15:guide id="9" pos="341">
          <p15:clr>
            <a:srgbClr val="A4A3A4"/>
          </p15:clr>
        </p15:guide>
        <p15:guide id="10" pos="1643">
          <p15:clr>
            <a:srgbClr val="A4A3A4"/>
          </p15:clr>
        </p15:guide>
        <p15:guide id="11" pos="5420">
          <p15:clr>
            <a:srgbClr val="A4A3A4"/>
          </p15:clr>
        </p15:guide>
        <p15:guide id="12" pos="5535">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CD9"/>
    <a:srgbClr val="015A9B"/>
    <a:srgbClr val="1EA0FF"/>
    <a:srgbClr val="0182E1"/>
    <a:srgbClr val="015F9B"/>
    <a:srgbClr val="5F7D19"/>
    <a:srgbClr val="195F7D"/>
    <a:srgbClr val="0A3755"/>
    <a:srgbClr val="324715"/>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16" autoAdjust="0"/>
    <p:restoredTop sz="87120" autoAdjust="0"/>
  </p:normalViewPr>
  <p:slideViewPr>
    <p:cSldViewPr snapToGrid="0">
      <p:cViewPr varScale="1">
        <p:scale>
          <a:sx n="147" d="100"/>
          <a:sy n="147" d="100"/>
        </p:scale>
        <p:origin x="1068" y="120"/>
      </p:cViewPr>
      <p:guideLst>
        <p:guide orient="horz" pos="1620"/>
        <p:guide orient="horz" pos="107"/>
        <p:guide orient="horz" pos="607"/>
        <p:guide orient="horz" pos="776"/>
        <p:guide orient="horz" pos="1115"/>
        <p:guide orient="horz" pos="3131"/>
        <p:guide pos="2880"/>
        <p:guide pos="224"/>
        <p:guide pos="341"/>
        <p:guide pos="1643"/>
        <p:guide pos="5420"/>
        <p:guide pos="5535"/>
      </p:guideLst>
    </p:cSldViewPr>
  </p:slideViewPr>
  <p:notesTextViewPr>
    <p:cViewPr>
      <p:scale>
        <a:sx n="1" d="1"/>
        <a:sy n="1" d="1"/>
      </p:scale>
      <p:origin x="0" y="0"/>
    </p:cViewPr>
  </p:notesTextViewPr>
  <p:sorterViewPr>
    <p:cViewPr>
      <p:scale>
        <a:sx n="154" d="100"/>
        <a:sy n="154" d="100"/>
      </p:scale>
      <p:origin x="0" y="2412"/>
    </p:cViewPr>
  </p:sorterViewPr>
  <p:notesViewPr>
    <p:cSldViewPr snapToGrid="0">
      <p:cViewPr varScale="1">
        <p:scale>
          <a:sx n="110" d="100"/>
          <a:sy n="110" d="100"/>
        </p:scale>
        <p:origin x="-5106"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280F6-CD44-4636-9CD3-767C5549A9A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53F84D46-0E49-41C3-8903-DC1B02F27800}">
      <dgm:prSet phldrT="[Text]"/>
      <dgm:spPr/>
      <dgm:t>
        <a:bodyPr/>
        <a:lstStyle/>
        <a:p>
          <a:r>
            <a:rPr lang="en-US" dirty="0" smtClean="0"/>
            <a:t>SharePoint Farm</a:t>
          </a:r>
          <a:endParaRPr lang="en-US" dirty="0"/>
        </a:p>
      </dgm:t>
    </dgm:pt>
    <dgm:pt modelId="{B3BE323C-DABC-4C41-9FBE-70EA64C9572B}" type="parTrans" cxnId="{705E4B3D-DBEE-4D28-93AB-02CD70979739}">
      <dgm:prSet/>
      <dgm:spPr/>
      <dgm:t>
        <a:bodyPr/>
        <a:lstStyle/>
        <a:p>
          <a:endParaRPr lang="en-US"/>
        </a:p>
      </dgm:t>
    </dgm:pt>
    <dgm:pt modelId="{914D5720-5781-4B06-8911-59E6B12E0D62}" type="sibTrans" cxnId="{705E4B3D-DBEE-4D28-93AB-02CD70979739}">
      <dgm:prSet/>
      <dgm:spPr/>
      <dgm:t>
        <a:bodyPr/>
        <a:lstStyle/>
        <a:p>
          <a:endParaRPr lang="en-US"/>
        </a:p>
      </dgm:t>
    </dgm:pt>
    <dgm:pt modelId="{8E13A4CE-6DC8-43FC-AB23-F3ABC566704E}">
      <dgm:prSet phldrT="[Text]"/>
      <dgm:spPr/>
      <dgm:t>
        <a:bodyPr/>
        <a:lstStyle/>
        <a:p>
          <a:r>
            <a:rPr lang="en-US" dirty="0" smtClean="0"/>
            <a:t>US Person Web Application</a:t>
          </a:r>
          <a:endParaRPr lang="en-US" dirty="0"/>
        </a:p>
      </dgm:t>
    </dgm:pt>
    <dgm:pt modelId="{2278B359-7C3F-4537-BF18-A63BFD1474FA}" type="parTrans" cxnId="{71CC378F-2BA0-415B-AB69-3663DC97A060}">
      <dgm:prSet/>
      <dgm:spPr/>
      <dgm:t>
        <a:bodyPr/>
        <a:lstStyle/>
        <a:p>
          <a:endParaRPr lang="en-US"/>
        </a:p>
      </dgm:t>
    </dgm:pt>
    <dgm:pt modelId="{9E258C0B-B00B-4A35-A814-93B745B99A85}" type="sibTrans" cxnId="{71CC378F-2BA0-415B-AB69-3663DC97A060}">
      <dgm:prSet/>
      <dgm:spPr/>
      <dgm:t>
        <a:bodyPr/>
        <a:lstStyle/>
        <a:p>
          <a:endParaRPr lang="en-US"/>
        </a:p>
      </dgm:t>
    </dgm:pt>
    <dgm:pt modelId="{B7A419DF-39B8-404D-B24B-571B354CCCEA}">
      <dgm:prSet phldrT="[Text]"/>
      <dgm:spPr/>
      <dgm:t>
        <a:bodyPr/>
        <a:lstStyle/>
        <a:p>
          <a:r>
            <a:rPr lang="en-US" dirty="0" smtClean="0"/>
            <a:t>Foreign Person Web Application</a:t>
          </a:r>
          <a:endParaRPr lang="en-US" dirty="0"/>
        </a:p>
      </dgm:t>
    </dgm:pt>
    <dgm:pt modelId="{9C79A067-9FCE-4427-9607-9AE4E423E584}" type="parTrans" cxnId="{EE679C2A-8CB6-4D44-BB05-1CF7C9C732F7}">
      <dgm:prSet/>
      <dgm:spPr/>
      <dgm:t>
        <a:bodyPr/>
        <a:lstStyle/>
        <a:p>
          <a:endParaRPr lang="en-US"/>
        </a:p>
      </dgm:t>
    </dgm:pt>
    <dgm:pt modelId="{681B0722-18E2-4608-A0C8-25A3B5D651FA}" type="sibTrans" cxnId="{EE679C2A-8CB6-4D44-BB05-1CF7C9C732F7}">
      <dgm:prSet/>
      <dgm:spPr/>
      <dgm:t>
        <a:bodyPr/>
        <a:lstStyle/>
        <a:p>
          <a:endParaRPr lang="en-US"/>
        </a:p>
      </dgm:t>
    </dgm:pt>
    <dgm:pt modelId="{A631AD07-D6C0-458C-8F7B-A1628319A014}">
      <dgm:prSet phldrT="[Text]"/>
      <dgm:spPr/>
      <dgm:t>
        <a:bodyPr/>
        <a:lstStyle/>
        <a:p>
          <a:r>
            <a:rPr lang="en-US" dirty="0" smtClean="0"/>
            <a:t>Executive Only Web Application</a:t>
          </a:r>
          <a:endParaRPr lang="en-US" dirty="0"/>
        </a:p>
      </dgm:t>
    </dgm:pt>
    <dgm:pt modelId="{94E193F1-D5D0-4FA1-AB80-98B4258C1D43}" type="parTrans" cxnId="{2DEFB554-1A45-48E3-8D2D-2006A0BBC03F}">
      <dgm:prSet/>
      <dgm:spPr/>
      <dgm:t>
        <a:bodyPr/>
        <a:lstStyle/>
        <a:p>
          <a:endParaRPr lang="en-US"/>
        </a:p>
      </dgm:t>
    </dgm:pt>
    <dgm:pt modelId="{DB47DA56-73BD-4712-A601-17D930F60AE9}" type="sibTrans" cxnId="{2DEFB554-1A45-48E3-8D2D-2006A0BBC03F}">
      <dgm:prSet/>
      <dgm:spPr/>
      <dgm:t>
        <a:bodyPr/>
        <a:lstStyle/>
        <a:p>
          <a:endParaRPr lang="en-US"/>
        </a:p>
      </dgm:t>
    </dgm:pt>
    <dgm:pt modelId="{75A84573-85FC-4815-B69E-C4AAEB1C0C97}" type="pres">
      <dgm:prSet presAssocID="{5F6280F6-CD44-4636-9CD3-767C5549A9A8}" presName="hierChild1" presStyleCnt="0">
        <dgm:presLayoutVars>
          <dgm:orgChart val="1"/>
          <dgm:chPref val="1"/>
          <dgm:dir/>
          <dgm:animOne val="branch"/>
          <dgm:animLvl val="lvl"/>
          <dgm:resizeHandles/>
        </dgm:presLayoutVars>
      </dgm:prSet>
      <dgm:spPr/>
      <dgm:t>
        <a:bodyPr/>
        <a:lstStyle/>
        <a:p>
          <a:endParaRPr lang="en-US"/>
        </a:p>
      </dgm:t>
    </dgm:pt>
    <dgm:pt modelId="{9EB2FFB3-B9D0-4897-8437-4D3447B8B7E1}" type="pres">
      <dgm:prSet presAssocID="{53F84D46-0E49-41C3-8903-DC1B02F27800}" presName="hierRoot1" presStyleCnt="0">
        <dgm:presLayoutVars>
          <dgm:hierBranch val="init"/>
        </dgm:presLayoutVars>
      </dgm:prSet>
      <dgm:spPr/>
    </dgm:pt>
    <dgm:pt modelId="{8443C5D4-46DA-451A-8FCA-D263CE48C3DD}" type="pres">
      <dgm:prSet presAssocID="{53F84D46-0E49-41C3-8903-DC1B02F27800}" presName="rootComposite1" presStyleCnt="0"/>
      <dgm:spPr/>
    </dgm:pt>
    <dgm:pt modelId="{44AF5D83-0867-4BA9-B3C8-C6EF05EE480A}" type="pres">
      <dgm:prSet presAssocID="{53F84D46-0E49-41C3-8903-DC1B02F27800}" presName="rootText1" presStyleLbl="node0" presStyleIdx="0" presStyleCnt="1">
        <dgm:presLayoutVars>
          <dgm:chPref val="3"/>
        </dgm:presLayoutVars>
      </dgm:prSet>
      <dgm:spPr/>
      <dgm:t>
        <a:bodyPr/>
        <a:lstStyle/>
        <a:p>
          <a:endParaRPr lang="en-US"/>
        </a:p>
      </dgm:t>
    </dgm:pt>
    <dgm:pt modelId="{6A874912-5FEC-4C9B-8B09-318D4FCEA285}" type="pres">
      <dgm:prSet presAssocID="{53F84D46-0E49-41C3-8903-DC1B02F27800}" presName="rootConnector1" presStyleLbl="node1" presStyleIdx="0" presStyleCnt="0"/>
      <dgm:spPr/>
      <dgm:t>
        <a:bodyPr/>
        <a:lstStyle/>
        <a:p>
          <a:endParaRPr lang="en-US"/>
        </a:p>
      </dgm:t>
    </dgm:pt>
    <dgm:pt modelId="{9359497C-900C-4F83-99E3-FFE9AA38D87F}" type="pres">
      <dgm:prSet presAssocID="{53F84D46-0E49-41C3-8903-DC1B02F27800}" presName="hierChild2" presStyleCnt="0"/>
      <dgm:spPr/>
    </dgm:pt>
    <dgm:pt modelId="{B331230C-0417-418B-810B-0F3984B1EA55}" type="pres">
      <dgm:prSet presAssocID="{2278B359-7C3F-4537-BF18-A63BFD1474FA}" presName="Name37" presStyleLbl="parChTrans1D2" presStyleIdx="0" presStyleCnt="3"/>
      <dgm:spPr/>
      <dgm:t>
        <a:bodyPr/>
        <a:lstStyle/>
        <a:p>
          <a:endParaRPr lang="en-US"/>
        </a:p>
      </dgm:t>
    </dgm:pt>
    <dgm:pt modelId="{FCDCD15F-8FC6-4149-A17A-8F4A91DAAF91}" type="pres">
      <dgm:prSet presAssocID="{8E13A4CE-6DC8-43FC-AB23-F3ABC566704E}" presName="hierRoot2" presStyleCnt="0">
        <dgm:presLayoutVars>
          <dgm:hierBranch val="init"/>
        </dgm:presLayoutVars>
      </dgm:prSet>
      <dgm:spPr/>
    </dgm:pt>
    <dgm:pt modelId="{E1A567CE-6DC9-4F3A-98A0-31AEB55DD282}" type="pres">
      <dgm:prSet presAssocID="{8E13A4CE-6DC8-43FC-AB23-F3ABC566704E}" presName="rootComposite" presStyleCnt="0"/>
      <dgm:spPr/>
    </dgm:pt>
    <dgm:pt modelId="{85FDF7EF-3DF4-4E77-BCEC-E345C9628662}" type="pres">
      <dgm:prSet presAssocID="{8E13A4CE-6DC8-43FC-AB23-F3ABC566704E}" presName="rootText" presStyleLbl="node2" presStyleIdx="0" presStyleCnt="3">
        <dgm:presLayoutVars>
          <dgm:chPref val="3"/>
        </dgm:presLayoutVars>
      </dgm:prSet>
      <dgm:spPr/>
      <dgm:t>
        <a:bodyPr/>
        <a:lstStyle/>
        <a:p>
          <a:endParaRPr lang="en-US"/>
        </a:p>
      </dgm:t>
    </dgm:pt>
    <dgm:pt modelId="{D203B3B6-D9CD-4987-9B1C-94D7E011E993}" type="pres">
      <dgm:prSet presAssocID="{8E13A4CE-6DC8-43FC-AB23-F3ABC566704E}" presName="rootConnector" presStyleLbl="node2" presStyleIdx="0" presStyleCnt="3"/>
      <dgm:spPr/>
      <dgm:t>
        <a:bodyPr/>
        <a:lstStyle/>
        <a:p>
          <a:endParaRPr lang="en-US"/>
        </a:p>
      </dgm:t>
    </dgm:pt>
    <dgm:pt modelId="{29A71482-739E-4B93-A181-01377FDAB85C}" type="pres">
      <dgm:prSet presAssocID="{8E13A4CE-6DC8-43FC-AB23-F3ABC566704E}" presName="hierChild4" presStyleCnt="0"/>
      <dgm:spPr/>
    </dgm:pt>
    <dgm:pt modelId="{0916174F-6227-4AD9-BA4C-B7DACC0703C2}" type="pres">
      <dgm:prSet presAssocID="{8E13A4CE-6DC8-43FC-AB23-F3ABC566704E}" presName="hierChild5" presStyleCnt="0"/>
      <dgm:spPr/>
    </dgm:pt>
    <dgm:pt modelId="{85A0087B-ABD6-47BD-A834-22D24FE6B778}" type="pres">
      <dgm:prSet presAssocID="{9C79A067-9FCE-4427-9607-9AE4E423E584}" presName="Name37" presStyleLbl="parChTrans1D2" presStyleIdx="1" presStyleCnt="3"/>
      <dgm:spPr/>
      <dgm:t>
        <a:bodyPr/>
        <a:lstStyle/>
        <a:p>
          <a:endParaRPr lang="en-US"/>
        </a:p>
      </dgm:t>
    </dgm:pt>
    <dgm:pt modelId="{6C9E3485-58BA-4C05-ADFC-18DEA318925E}" type="pres">
      <dgm:prSet presAssocID="{B7A419DF-39B8-404D-B24B-571B354CCCEA}" presName="hierRoot2" presStyleCnt="0">
        <dgm:presLayoutVars>
          <dgm:hierBranch val="init"/>
        </dgm:presLayoutVars>
      </dgm:prSet>
      <dgm:spPr/>
    </dgm:pt>
    <dgm:pt modelId="{6D8F0B63-8634-462D-A713-86CD0CB8A4AB}" type="pres">
      <dgm:prSet presAssocID="{B7A419DF-39B8-404D-B24B-571B354CCCEA}" presName="rootComposite" presStyleCnt="0"/>
      <dgm:spPr/>
    </dgm:pt>
    <dgm:pt modelId="{39CB4340-4C4F-4F5D-A84B-27B328DC43D4}" type="pres">
      <dgm:prSet presAssocID="{B7A419DF-39B8-404D-B24B-571B354CCCEA}" presName="rootText" presStyleLbl="node2" presStyleIdx="1" presStyleCnt="3">
        <dgm:presLayoutVars>
          <dgm:chPref val="3"/>
        </dgm:presLayoutVars>
      </dgm:prSet>
      <dgm:spPr/>
      <dgm:t>
        <a:bodyPr/>
        <a:lstStyle/>
        <a:p>
          <a:endParaRPr lang="en-US"/>
        </a:p>
      </dgm:t>
    </dgm:pt>
    <dgm:pt modelId="{A1AAC67A-3C1C-48A5-A9CC-1F373CF86875}" type="pres">
      <dgm:prSet presAssocID="{B7A419DF-39B8-404D-B24B-571B354CCCEA}" presName="rootConnector" presStyleLbl="node2" presStyleIdx="1" presStyleCnt="3"/>
      <dgm:spPr/>
      <dgm:t>
        <a:bodyPr/>
        <a:lstStyle/>
        <a:p>
          <a:endParaRPr lang="en-US"/>
        </a:p>
      </dgm:t>
    </dgm:pt>
    <dgm:pt modelId="{9A8661C3-3EB6-402A-B93D-D974BA3FA6BD}" type="pres">
      <dgm:prSet presAssocID="{B7A419DF-39B8-404D-B24B-571B354CCCEA}" presName="hierChild4" presStyleCnt="0"/>
      <dgm:spPr/>
    </dgm:pt>
    <dgm:pt modelId="{EA89DB89-2087-418D-A56D-A09AEA8C0676}" type="pres">
      <dgm:prSet presAssocID="{B7A419DF-39B8-404D-B24B-571B354CCCEA}" presName="hierChild5" presStyleCnt="0"/>
      <dgm:spPr/>
    </dgm:pt>
    <dgm:pt modelId="{251B2A57-064B-428A-A5B0-D26ADB384234}" type="pres">
      <dgm:prSet presAssocID="{94E193F1-D5D0-4FA1-AB80-98B4258C1D43}" presName="Name37" presStyleLbl="parChTrans1D2" presStyleIdx="2" presStyleCnt="3"/>
      <dgm:spPr/>
      <dgm:t>
        <a:bodyPr/>
        <a:lstStyle/>
        <a:p>
          <a:endParaRPr lang="en-US"/>
        </a:p>
      </dgm:t>
    </dgm:pt>
    <dgm:pt modelId="{55D4416B-9924-44F2-AF2F-D107FC602DEE}" type="pres">
      <dgm:prSet presAssocID="{A631AD07-D6C0-458C-8F7B-A1628319A014}" presName="hierRoot2" presStyleCnt="0">
        <dgm:presLayoutVars>
          <dgm:hierBranch val="init"/>
        </dgm:presLayoutVars>
      </dgm:prSet>
      <dgm:spPr/>
    </dgm:pt>
    <dgm:pt modelId="{4705DB2D-1C27-45EC-8123-EFD7D2489D2B}" type="pres">
      <dgm:prSet presAssocID="{A631AD07-D6C0-458C-8F7B-A1628319A014}" presName="rootComposite" presStyleCnt="0"/>
      <dgm:spPr/>
    </dgm:pt>
    <dgm:pt modelId="{B87FE424-07CE-4E00-8F95-1BE2993C8C27}" type="pres">
      <dgm:prSet presAssocID="{A631AD07-D6C0-458C-8F7B-A1628319A014}" presName="rootText" presStyleLbl="node2" presStyleIdx="2" presStyleCnt="3">
        <dgm:presLayoutVars>
          <dgm:chPref val="3"/>
        </dgm:presLayoutVars>
      </dgm:prSet>
      <dgm:spPr/>
      <dgm:t>
        <a:bodyPr/>
        <a:lstStyle/>
        <a:p>
          <a:endParaRPr lang="en-US"/>
        </a:p>
      </dgm:t>
    </dgm:pt>
    <dgm:pt modelId="{C1B1E048-1928-43C4-A67B-797EFCBFD8E1}" type="pres">
      <dgm:prSet presAssocID="{A631AD07-D6C0-458C-8F7B-A1628319A014}" presName="rootConnector" presStyleLbl="node2" presStyleIdx="2" presStyleCnt="3"/>
      <dgm:spPr/>
      <dgm:t>
        <a:bodyPr/>
        <a:lstStyle/>
        <a:p>
          <a:endParaRPr lang="en-US"/>
        </a:p>
      </dgm:t>
    </dgm:pt>
    <dgm:pt modelId="{6BCE4562-C37F-4440-9207-8F8A3788B3A7}" type="pres">
      <dgm:prSet presAssocID="{A631AD07-D6C0-458C-8F7B-A1628319A014}" presName="hierChild4" presStyleCnt="0"/>
      <dgm:spPr/>
    </dgm:pt>
    <dgm:pt modelId="{C909A647-E6B8-466C-B694-F1CCC0E3F88A}" type="pres">
      <dgm:prSet presAssocID="{A631AD07-D6C0-458C-8F7B-A1628319A014}" presName="hierChild5" presStyleCnt="0"/>
      <dgm:spPr/>
    </dgm:pt>
    <dgm:pt modelId="{CE171246-7305-4375-89EB-14740F9E9608}" type="pres">
      <dgm:prSet presAssocID="{53F84D46-0E49-41C3-8903-DC1B02F27800}" presName="hierChild3" presStyleCnt="0"/>
      <dgm:spPr/>
    </dgm:pt>
  </dgm:ptLst>
  <dgm:cxnLst>
    <dgm:cxn modelId="{C9F7BD42-E929-4D7A-827A-B66F7A01B9EA}" type="presOf" srcId="{8E13A4CE-6DC8-43FC-AB23-F3ABC566704E}" destId="{D203B3B6-D9CD-4987-9B1C-94D7E011E993}" srcOrd="1" destOrd="0" presId="urn:microsoft.com/office/officeart/2005/8/layout/orgChart1"/>
    <dgm:cxn modelId="{5A4DE034-E296-48CA-922F-01F78BB89ED7}" type="presOf" srcId="{8E13A4CE-6DC8-43FC-AB23-F3ABC566704E}" destId="{85FDF7EF-3DF4-4E77-BCEC-E345C9628662}" srcOrd="0" destOrd="0" presId="urn:microsoft.com/office/officeart/2005/8/layout/orgChart1"/>
    <dgm:cxn modelId="{2ED1DD8B-61BA-4942-A137-10CA8BA873E2}" type="presOf" srcId="{A631AD07-D6C0-458C-8F7B-A1628319A014}" destId="{B87FE424-07CE-4E00-8F95-1BE2993C8C27}" srcOrd="0" destOrd="0" presId="urn:microsoft.com/office/officeart/2005/8/layout/orgChart1"/>
    <dgm:cxn modelId="{08C65D49-8AEB-48D2-AFD8-142F67225FCA}" type="presOf" srcId="{B7A419DF-39B8-404D-B24B-571B354CCCEA}" destId="{A1AAC67A-3C1C-48A5-A9CC-1F373CF86875}" srcOrd="1" destOrd="0" presId="urn:microsoft.com/office/officeart/2005/8/layout/orgChart1"/>
    <dgm:cxn modelId="{71CC378F-2BA0-415B-AB69-3663DC97A060}" srcId="{53F84D46-0E49-41C3-8903-DC1B02F27800}" destId="{8E13A4CE-6DC8-43FC-AB23-F3ABC566704E}" srcOrd="0" destOrd="0" parTransId="{2278B359-7C3F-4537-BF18-A63BFD1474FA}" sibTransId="{9E258C0B-B00B-4A35-A814-93B745B99A85}"/>
    <dgm:cxn modelId="{818EAE2D-8BDE-41A8-BE41-C7C1A2BC6B7A}" type="presOf" srcId="{9C79A067-9FCE-4427-9607-9AE4E423E584}" destId="{85A0087B-ABD6-47BD-A834-22D24FE6B778}" srcOrd="0" destOrd="0" presId="urn:microsoft.com/office/officeart/2005/8/layout/orgChart1"/>
    <dgm:cxn modelId="{71D60A48-A883-45DA-B733-E0EBDB08DFFF}" type="presOf" srcId="{53F84D46-0E49-41C3-8903-DC1B02F27800}" destId="{6A874912-5FEC-4C9B-8B09-318D4FCEA285}" srcOrd="1" destOrd="0" presId="urn:microsoft.com/office/officeart/2005/8/layout/orgChart1"/>
    <dgm:cxn modelId="{8936378D-DAD8-4171-BA12-B3AEAF4FF393}" type="presOf" srcId="{2278B359-7C3F-4537-BF18-A63BFD1474FA}" destId="{B331230C-0417-418B-810B-0F3984B1EA55}" srcOrd="0" destOrd="0" presId="urn:microsoft.com/office/officeart/2005/8/layout/orgChart1"/>
    <dgm:cxn modelId="{68C79AD3-772A-4323-8130-83916BFEAA49}" type="presOf" srcId="{B7A419DF-39B8-404D-B24B-571B354CCCEA}" destId="{39CB4340-4C4F-4F5D-A84B-27B328DC43D4}" srcOrd="0" destOrd="0" presId="urn:microsoft.com/office/officeart/2005/8/layout/orgChart1"/>
    <dgm:cxn modelId="{7789F0A2-81FA-4C5D-894C-B93EDA42540E}" type="presOf" srcId="{53F84D46-0E49-41C3-8903-DC1B02F27800}" destId="{44AF5D83-0867-4BA9-B3C8-C6EF05EE480A}" srcOrd="0" destOrd="0" presId="urn:microsoft.com/office/officeart/2005/8/layout/orgChart1"/>
    <dgm:cxn modelId="{2DEFB554-1A45-48E3-8D2D-2006A0BBC03F}" srcId="{53F84D46-0E49-41C3-8903-DC1B02F27800}" destId="{A631AD07-D6C0-458C-8F7B-A1628319A014}" srcOrd="2" destOrd="0" parTransId="{94E193F1-D5D0-4FA1-AB80-98B4258C1D43}" sibTransId="{DB47DA56-73BD-4712-A601-17D930F60AE9}"/>
    <dgm:cxn modelId="{A2C162CB-3967-437C-9D39-FE6C046A40FA}" type="presOf" srcId="{5F6280F6-CD44-4636-9CD3-767C5549A9A8}" destId="{75A84573-85FC-4815-B69E-C4AAEB1C0C97}" srcOrd="0" destOrd="0" presId="urn:microsoft.com/office/officeart/2005/8/layout/orgChart1"/>
    <dgm:cxn modelId="{705E4B3D-DBEE-4D28-93AB-02CD70979739}" srcId="{5F6280F6-CD44-4636-9CD3-767C5549A9A8}" destId="{53F84D46-0E49-41C3-8903-DC1B02F27800}" srcOrd="0" destOrd="0" parTransId="{B3BE323C-DABC-4C41-9FBE-70EA64C9572B}" sibTransId="{914D5720-5781-4B06-8911-59E6B12E0D62}"/>
    <dgm:cxn modelId="{EE679C2A-8CB6-4D44-BB05-1CF7C9C732F7}" srcId="{53F84D46-0E49-41C3-8903-DC1B02F27800}" destId="{B7A419DF-39B8-404D-B24B-571B354CCCEA}" srcOrd="1" destOrd="0" parTransId="{9C79A067-9FCE-4427-9607-9AE4E423E584}" sibTransId="{681B0722-18E2-4608-A0C8-25A3B5D651FA}"/>
    <dgm:cxn modelId="{BF9BA0F3-72ED-4922-9671-4ABB34EC8309}" type="presOf" srcId="{A631AD07-D6C0-458C-8F7B-A1628319A014}" destId="{C1B1E048-1928-43C4-A67B-797EFCBFD8E1}" srcOrd="1" destOrd="0" presId="urn:microsoft.com/office/officeart/2005/8/layout/orgChart1"/>
    <dgm:cxn modelId="{3801AEC6-3A04-436E-9611-09EA39FE9DF0}" type="presOf" srcId="{94E193F1-D5D0-4FA1-AB80-98B4258C1D43}" destId="{251B2A57-064B-428A-A5B0-D26ADB384234}" srcOrd="0" destOrd="0" presId="urn:microsoft.com/office/officeart/2005/8/layout/orgChart1"/>
    <dgm:cxn modelId="{C9DCB336-F3FC-43C2-8547-0528CBF63AD0}" type="presParOf" srcId="{75A84573-85FC-4815-B69E-C4AAEB1C0C97}" destId="{9EB2FFB3-B9D0-4897-8437-4D3447B8B7E1}" srcOrd="0" destOrd="0" presId="urn:microsoft.com/office/officeart/2005/8/layout/orgChart1"/>
    <dgm:cxn modelId="{68F8B2C9-EA77-4BCC-AC28-B04F5F63E352}" type="presParOf" srcId="{9EB2FFB3-B9D0-4897-8437-4D3447B8B7E1}" destId="{8443C5D4-46DA-451A-8FCA-D263CE48C3DD}" srcOrd="0" destOrd="0" presId="urn:microsoft.com/office/officeart/2005/8/layout/orgChart1"/>
    <dgm:cxn modelId="{944EF54F-DB28-4C46-B8FE-8A0B40BC4583}" type="presParOf" srcId="{8443C5D4-46DA-451A-8FCA-D263CE48C3DD}" destId="{44AF5D83-0867-4BA9-B3C8-C6EF05EE480A}" srcOrd="0" destOrd="0" presId="urn:microsoft.com/office/officeart/2005/8/layout/orgChart1"/>
    <dgm:cxn modelId="{5761B1E2-7A49-4FE7-AB2C-5E2283F7303B}" type="presParOf" srcId="{8443C5D4-46DA-451A-8FCA-D263CE48C3DD}" destId="{6A874912-5FEC-4C9B-8B09-318D4FCEA285}" srcOrd="1" destOrd="0" presId="urn:microsoft.com/office/officeart/2005/8/layout/orgChart1"/>
    <dgm:cxn modelId="{6B30DAE1-15CF-4146-9FF5-2A4BED582CD8}" type="presParOf" srcId="{9EB2FFB3-B9D0-4897-8437-4D3447B8B7E1}" destId="{9359497C-900C-4F83-99E3-FFE9AA38D87F}" srcOrd="1" destOrd="0" presId="urn:microsoft.com/office/officeart/2005/8/layout/orgChart1"/>
    <dgm:cxn modelId="{6AA05737-860E-455D-AB73-183AC690BECC}" type="presParOf" srcId="{9359497C-900C-4F83-99E3-FFE9AA38D87F}" destId="{B331230C-0417-418B-810B-0F3984B1EA55}" srcOrd="0" destOrd="0" presId="urn:microsoft.com/office/officeart/2005/8/layout/orgChart1"/>
    <dgm:cxn modelId="{0B34E07E-FF55-4700-86E4-6FA393C052E2}" type="presParOf" srcId="{9359497C-900C-4F83-99E3-FFE9AA38D87F}" destId="{FCDCD15F-8FC6-4149-A17A-8F4A91DAAF91}" srcOrd="1" destOrd="0" presId="urn:microsoft.com/office/officeart/2005/8/layout/orgChart1"/>
    <dgm:cxn modelId="{E699C733-48D4-436C-B49B-FC381840D29D}" type="presParOf" srcId="{FCDCD15F-8FC6-4149-A17A-8F4A91DAAF91}" destId="{E1A567CE-6DC9-4F3A-98A0-31AEB55DD282}" srcOrd="0" destOrd="0" presId="urn:microsoft.com/office/officeart/2005/8/layout/orgChart1"/>
    <dgm:cxn modelId="{17830C90-A77C-4058-9C4E-F8C073732AED}" type="presParOf" srcId="{E1A567CE-6DC9-4F3A-98A0-31AEB55DD282}" destId="{85FDF7EF-3DF4-4E77-BCEC-E345C9628662}" srcOrd="0" destOrd="0" presId="urn:microsoft.com/office/officeart/2005/8/layout/orgChart1"/>
    <dgm:cxn modelId="{9F9B33D3-B4AC-4C0E-B4A4-AA74B8A0ABFC}" type="presParOf" srcId="{E1A567CE-6DC9-4F3A-98A0-31AEB55DD282}" destId="{D203B3B6-D9CD-4987-9B1C-94D7E011E993}" srcOrd="1" destOrd="0" presId="urn:microsoft.com/office/officeart/2005/8/layout/orgChart1"/>
    <dgm:cxn modelId="{B118833D-5ED6-4E5C-AD32-3AF86B296181}" type="presParOf" srcId="{FCDCD15F-8FC6-4149-A17A-8F4A91DAAF91}" destId="{29A71482-739E-4B93-A181-01377FDAB85C}" srcOrd="1" destOrd="0" presId="urn:microsoft.com/office/officeart/2005/8/layout/orgChart1"/>
    <dgm:cxn modelId="{B41FA247-2157-44F5-9BC2-D2B8D5B59F17}" type="presParOf" srcId="{FCDCD15F-8FC6-4149-A17A-8F4A91DAAF91}" destId="{0916174F-6227-4AD9-BA4C-B7DACC0703C2}" srcOrd="2" destOrd="0" presId="urn:microsoft.com/office/officeart/2005/8/layout/orgChart1"/>
    <dgm:cxn modelId="{99BEE9FA-8095-4DA4-92AD-9F3CD45F16BF}" type="presParOf" srcId="{9359497C-900C-4F83-99E3-FFE9AA38D87F}" destId="{85A0087B-ABD6-47BD-A834-22D24FE6B778}" srcOrd="2" destOrd="0" presId="urn:microsoft.com/office/officeart/2005/8/layout/orgChart1"/>
    <dgm:cxn modelId="{7CA4BC7F-2216-45F8-A82E-87D031877907}" type="presParOf" srcId="{9359497C-900C-4F83-99E3-FFE9AA38D87F}" destId="{6C9E3485-58BA-4C05-ADFC-18DEA318925E}" srcOrd="3" destOrd="0" presId="urn:microsoft.com/office/officeart/2005/8/layout/orgChart1"/>
    <dgm:cxn modelId="{56BF9BE3-43F5-4889-A428-EF62A6A75327}" type="presParOf" srcId="{6C9E3485-58BA-4C05-ADFC-18DEA318925E}" destId="{6D8F0B63-8634-462D-A713-86CD0CB8A4AB}" srcOrd="0" destOrd="0" presId="urn:microsoft.com/office/officeart/2005/8/layout/orgChart1"/>
    <dgm:cxn modelId="{2077FA93-7E27-4E52-9451-7DB3585808C6}" type="presParOf" srcId="{6D8F0B63-8634-462D-A713-86CD0CB8A4AB}" destId="{39CB4340-4C4F-4F5D-A84B-27B328DC43D4}" srcOrd="0" destOrd="0" presId="urn:microsoft.com/office/officeart/2005/8/layout/orgChart1"/>
    <dgm:cxn modelId="{6848EF3A-05B6-43BA-A3D3-ED7C727F95A8}" type="presParOf" srcId="{6D8F0B63-8634-462D-A713-86CD0CB8A4AB}" destId="{A1AAC67A-3C1C-48A5-A9CC-1F373CF86875}" srcOrd="1" destOrd="0" presId="urn:microsoft.com/office/officeart/2005/8/layout/orgChart1"/>
    <dgm:cxn modelId="{B23F0395-D27D-4663-B456-3192EE86FBEB}" type="presParOf" srcId="{6C9E3485-58BA-4C05-ADFC-18DEA318925E}" destId="{9A8661C3-3EB6-402A-B93D-D974BA3FA6BD}" srcOrd="1" destOrd="0" presId="urn:microsoft.com/office/officeart/2005/8/layout/orgChart1"/>
    <dgm:cxn modelId="{0217E746-7D5F-4A03-BBC2-2538860BF70B}" type="presParOf" srcId="{6C9E3485-58BA-4C05-ADFC-18DEA318925E}" destId="{EA89DB89-2087-418D-A56D-A09AEA8C0676}" srcOrd="2" destOrd="0" presId="urn:microsoft.com/office/officeart/2005/8/layout/orgChart1"/>
    <dgm:cxn modelId="{42F30433-DDB5-4768-A69A-6EA569E2A655}" type="presParOf" srcId="{9359497C-900C-4F83-99E3-FFE9AA38D87F}" destId="{251B2A57-064B-428A-A5B0-D26ADB384234}" srcOrd="4" destOrd="0" presId="urn:microsoft.com/office/officeart/2005/8/layout/orgChart1"/>
    <dgm:cxn modelId="{9E61ECEA-30D9-423D-AF2B-8B5C18288877}" type="presParOf" srcId="{9359497C-900C-4F83-99E3-FFE9AA38D87F}" destId="{55D4416B-9924-44F2-AF2F-D107FC602DEE}" srcOrd="5" destOrd="0" presId="urn:microsoft.com/office/officeart/2005/8/layout/orgChart1"/>
    <dgm:cxn modelId="{64F0DBA7-1EAC-4D7F-BF0B-29F40DCF8318}" type="presParOf" srcId="{55D4416B-9924-44F2-AF2F-D107FC602DEE}" destId="{4705DB2D-1C27-45EC-8123-EFD7D2489D2B}" srcOrd="0" destOrd="0" presId="urn:microsoft.com/office/officeart/2005/8/layout/orgChart1"/>
    <dgm:cxn modelId="{E1571A32-B731-4259-9C16-E8A18670374F}" type="presParOf" srcId="{4705DB2D-1C27-45EC-8123-EFD7D2489D2B}" destId="{B87FE424-07CE-4E00-8F95-1BE2993C8C27}" srcOrd="0" destOrd="0" presId="urn:microsoft.com/office/officeart/2005/8/layout/orgChart1"/>
    <dgm:cxn modelId="{07484040-A4CD-4C2A-A2D4-93DB69DA5C7F}" type="presParOf" srcId="{4705DB2D-1C27-45EC-8123-EFD7D2489D2B}" destId="{C1B1E048-1928-43C4-A67B-797EFCBFD8E1}" srcOrd="1" destOrd="0" presId="urn:microsoft.com/office/officeart/2005/8/layout/orgChart1"/>
    <dgm:cxn modelId="{11447BA7-DF6A-4BE3-B3FB-051BDC6456A9}" type="presParOf" srcId="{55D4416B-9924-44F2-AF2F-D107FC602DEE}" destId="{6BCE4562-C37F-4440-9207-8F8A3788B3A7}" srcOrd="1" destOrd="0" presId="urn:microsoft.com/office/officeart/2005/8/layout/orgChart1"/>
    <dgm:cxn modelId="{46BD98E7-7305-4E43-BB05-5355F605BF8B}" type="presParOf" srcId="{55D4416B-9924-44F2-AF2F-D107FC602DEE}" destId="{C909A647-E6B8-466C-B694-F1CCC0E3F88A}" srcOrd="2" destOrd="0" presId="urn:microsoft.com/office/officeart/2005/8/layout/orgChart1"/>
    <dgm:cxn modelId="{CDD243EC-95B5-442B-BD5A-F017F186CE88}" type="presParOf" srcId="{9EB2FFB3-B9D0-4897-8437-4D3447B8B7E1}" destId="{CE171246-7305-4375-89EB-14740F9E960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56050" y="0"/>
            <a:ext cx="3027363" cy="463550"/>
          </a:xfrm>
          <a:prstGeom prst="rect">
            <a:avLst/>
          </a:prstGeom>
        </p:spPr>
        <p:txBody>
          <a:bodyPr vert="horz" lIns="91440" tIns="45720" rIns="91440" bIns="45720" rtlCol="0"/>
          <a:lstStyle>
            <a:lvl1pPr algn="r">
              <a:defRPr sz="1200"/>
            </a:lvl1pPr>
          </a:lstStyle>
          <a:p>
            <a:fld id="{AAF7E626-599A-400B-92B5-538BFD0C9315}" type="datetimeFigureOut">
              <a:rPr lang="en-US" smtClean="0"/>
              <a:t>5/17/2014</a:t>
            </a:fld>
            <a:endParaRPr lang="en-US" dirty="0"/>
          </a:p>
        </p:txBody>
      </p:sp>
      <p:sp>
        <p:nvSpPr>
          <p:cNvPr id="4" name="Footer Placeholder 3"/>
          <p:cNvSpPr>
            <a:spLocks noGrp="1"/>
          </p:cNvSpPr>
          <p:nvPr>
            <p:ph type="ftr" sz="quarter" idx="2"/>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1440" tIns="45720" rIns="91440" bIns="45720" rtlCol="0" anchor="b"/>
          <a:lstStyle>
            <a:lvl1pPr algn="r">
              <a:defRPr sz="1200"/>
            </a:lvl1pPr>
          </a:lstStyle>
          <a:p>
            <a:fld id="{5C665FA2-C151-4662-A2E4-7CE245007D67}" type="slidenum">
              <a:rPr lang="en-US" smtClean="0"/>
              <a:t>‹#›</a:t>
            </a:fld>
            <a:endParaRPr lang="en-US" dirty="0"/>
          </a:p>
        </p:txBody>
      </p:sp>
    </p:spTree>
    <p:extLst>
      <p:ext uri="{BB962C8B-B14F-4D97-AF65-F5344CB8AC3E}">
        <p14:creationId xmlns:p14="http://schemas.microsoft.com/office/powerpoint/2010/main" val="2579845493"/>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FC52051A-4BCB-4A4A-ABD0-D6370B1DE49C}" type="datetimeFigureOut">
              <a:rPr lang="en-US" smtClean="0"/>
              <a:t>5/17/2014</a:t>
            </a:fld>
            <a:endParaRPr lang="en-US" dirty="0"/>
          </a:p>
        </p:txBody>
      </p:sp>
      <p:sp>
        <p:nvSpPr>
          <p:cNvPr id="4" name="Slide Image Placeholder 3"/>
          <p:cNvSpPr>
            <a:spLocks noGrp="1" noRot="1" noChangeAspect="1"/>
          </p:cNvSpPr>
          <p:nvPr>
            <p:ph type="sldImg" idx="2"/>
          </p:nvPr>
        </p:nvSpPr>
        <p:spPr>
          <a:xfrm>
            <a:off x="398463" y="696913"/>
            <a:ext cx="6188075" cy="3481387"/>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F55EC67E-402D-4FA6-937E-816E25842894}" type="slidenum">
              <a:rPr lang="en-US" smtClean="0"/>
              <a:t>‹#›</a:t>
            </a:fld>
            <a:endParaRPr lang="en-US" dirty="0"/>
          </a:p>
        </p:txBody>
      </p:sp>
    </p:spTree>
    <p:extLst>
      <p:ext uri="{BB962C8B-B14F-4D97-AF65-F5344CB8AC3E}">
        <p14:creationId xmlns:p14="http://schemas.microsoft.com/office/powerpoint/2010/main" val="2677741102"/>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8463" y="696913"/>
            <a:ext cx="6188075" cy="34813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5EC67E-402D-4FA6-937E-816E25842894}" type="slidenum">
              <a:rPr lang="en-US" smtClean="0"/>
              <a:t>1</a:t>
            </a:fld>
            <a:endParaRPr lang="en-US" dirty="0"/>
          </a:p>
        </p:txBody>
      </p:sp>
      <p:sp>
        <p:nvSpPr>
          <p:cNvPr id="5" name="Date Placeholder 4"/>
          <p:cNvSpPr>
            <a:spLocks noGrp="1"/>
          </p:cNvSpPr>
          <p:nvPr>
            <p:ph type="dt" idx="11"/>
          </p:nvPr>
        </p:nvSpPr>
        <p:spPr/>
        <p:txBody>
          <a:bodyPr/>
          <a:lstStyle/>
          <a:p>
            <a:fld id="{D7B09F53-48B3-48D5-B1B4-D966F10AB741}"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Header Placeholder 6"/>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711668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1F0A8EAB-643B-4036-9977-53B795721E29}"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2</a:t>
            </a:fld>
            <a:endParaRPr lang="en-US" dirty="0"/>
          </a:p>
        </p:txBody>
      </p:sp>
    </p:spTree>
    <p:extLst>
      <p:ext uri="{BB962C8B-B14F-4D97-AF65-F5344CB8AC3E}">
        <p14:creationId xmlns:p14="http://schemas.microsoft.com/office/powerpoint/2010/main" val="4225303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had a 200,000 person implementation</a:t>
            </a:r>
            <a:r>
              <a:rPr lang="en-US" baseline="0" dirty="0" smtClean="0"/>
              <a:t> – around 50% of our company is overseas</a:t>
            </a:r>
          </a:p>
          <a:p>
            <a:pPr marL="171450" indent="-171450">
              <a:buFontTx/>
              <a:buChar char="-"/>
            </a:pPr>
            <a:r>
              <a:rPr lang="en-US" baseline="0" dirty="0" smtClean="0"/>
              <a:t>60+ servers</a:t>
            </a:r>
          </a:p>
          <a:p>
            <a:pPr marL="171450" indent="-171450">
              <a:buFontTx/>
              <a:buChar char="-"/>
            </a:pPr>
            <a:r>
              <a:rPr lang="en-US" baseline="0" dirty="0" smtClean="0"/>
              <a:t>Large implementation</a:t>
            </a:r>
          </a:p>
          <a:p>
            <a:pPr marL="171450" indent="-171450">
              <a:buFontTx/>
              <a:buChar char="-"/>
            </a:pPr>
            <a:r>
              <a:rPr lang="en-US" baseline="0" dirty="0" smtClean="0"/>
              <a:t>This stuff isn’t easy</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1C8AA9FB-CC6B-4578-AD1F-08E4A768CAED}"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4</a:t>
            </a:fld>
            <a:endParaRPr lang="en-US" dirty="0"/>
          </a:p>
        </p:txBody>
      </p:sp>
    </p:spTree>
    <p:extLst>
      <p:ext uri="{BB962C8B-B14F-4D97-AF65-F5344CB8AC3E}">
        <p14:creationId xmlns:p14="http://schemas.microsoft.com/office/powerpoint/2010/main" val="2373575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had a 200,000 person implementation</a:t>
            </a:r>
            <a:r>
              <a:rPr lang="en-US" baseline="0" dirty="0" smtClean="0"/>
              <a:t> – around 50% of our company is overseas</a:t>
            </a:r>
          </a:p>
          <a:p>
            <a:pPr marL="171450" indent="-171450">
              <a:buFontTx/>
              <a:buChar char="-"/>
            </a:pPr>
            <a:r>
              <a:rPr lang="en-US" baseline="0" dirty="0" smtClean="0"/>
              <a:t>60+ servers</a:t>
            </a:r>
          </a:p>
          <a:p>
            <a:pPr marL="171450" indent="-171450">
              <a:buFontTx/>
              <a:buChar char="-"/>
            </a:pPr>
            <a:r>
              <a:rPr lang="en-US" baseline="0" dirty="0" smtClean="0"/>
              <a:t>Large implementation</a:t>
            </a:r>
          </a:p>
          <a:p>
            <a:pPr marL="171450" indent="-171450">
              <a:buFontTx/>
              <a:buChar char="-"/>
            </a:pPr>
            <a:r>
              <a:rPr lang="en-US" baseline="0" dirty="0" smtClean="0"/>
              <a:t>This stuff isn’t easy</a:t>
            </a:r>
            <a:endParaRPr lang="en-US" dirty="0" smtClean="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00CD99F6-1441-4AB7-9F0C-ABFEF4E61ED3}"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5</a:t>
            </a:fld>
            <a:endParaRPr lang="en-US" dirty="0"/>
          </a:p>
        </p:txBody>
      </p:sp>
    </p:spTree>
    <p:extLst>
      <p:ext uri="{BB962C8B-B14F-4D97-AF65-F5344CB8AC3E}">
        <p14:creationId xmlns:p14="http://schemas.microsoft.com/office/powerpoint/2010/main" val="1949948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Awareness</a:t>
            </a:r>
            <a:r>
              <a:rPr lang="en-US" sz="1200" kern="1200" dirty="0" smtClean="0">
                <a:solidFill>
                  <a:schemeClr val="tx1"/>
                </a:solidFill>
                <a:effectLst/>
                <a:latin typeface="+mn-lt"/>
                <a:ea typeface="+mn-ea"/>
                <a:cs typeface="+mn-cs"/>
              </a:rPr>
              <a:t> is the ability of individuals within an organization to socialize, discuss, and comprehend current tactical and strategic events in context and appropriately anticipate potential future events for the purposes of developing secure, realistic, and actionable solutions.</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Culture</a:t>
            </a:r>
            <a:r>
              <a:rPr lang="en-US" sz="1200" kern="1200" dirty="0" smtClean="0">
                <a:solidFill>
                  <a:schemeClr val="tx1"/>
                </a:solidFill>
                <a:effectLst/>
                <a:latin typeface="+mn-lt"/>
                <a:ea typeface="+mn-ea"/>
                <a:cs typeface="+mn-cs"/>
              </a:rPr>
              <a:t> is the ability of an organization to support its employees to resist operational complacency and to empower them to make collaborative, risk-based decisions and solve high-value problems in a secure and cost-effective manner.</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Technology</a:t>
            </a:r>
            <a:r>
              <a:rPr lang="en-US" sz="1200" kern="1200" dirty="0" smtClean="0">
                <a:solidFill>
                  <a:schemeClr val="tx1"/>
                </a:solidFill>
                <a:effectLst/>
                <a:latin typeface="+mn-lt"/>
                <a:ea typeface="+mn-ea"/>
                <a:cs typeface="+mn-cs"/>
              </a:rPr>
              <a:t> is the ability of an organization to utilize and implement effective technology tools in support of a comprehensive secure solution within a culturally aware organization.</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7E36D2AF-CCE2-4225-83A0-6E2929E76945}"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14</a:t>
            </a:fld>
            <a:endParaRPr lang="en-US" dirty="0"/>
          </a:p>
        </p:txBody>
      </p:sp>
    </p:spTree>
    <p:extLst>
      <p:ext uri="{BB962C8B-B14F-4D97-AF65-F5344CB8AC3E}">
        <p14:creationId xmlns:p14="http://schemas.microsoft.com/office/powerpoint/2010/main" val="2207472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SharePoint 2010+ is not certified with </a:t>
            </a:r>
            <a:r>
              <a:rPr lang="en-US" dirty="0" err="1" smtClean="0"/>
              <a:t>DoD</a:t>
            </a:r>
            <a:r>
              <a:rPr lang="en-US" dirty="0" smtClean="0"/>
              <a:t> 5015.2</a:t>
            </a:r>
          </a:p>
          <a:p>
            <a:pPr lvl="1"/>
            <a:r>
              <a:rPr lang="en-US" dirty="0" smtClean="0"/>
              <a:t>Microsoft recommends adding one of their partners to your SharePoint solution</a:t>
            </a:r>
          </a:p>
          <a:p>
            <a:pPr lvl="1"/>
            <a:endParaRPr lang="en-US" dirty="0" smtClean="0"/>
          </a:p>
          <a:p>
            <a:pPr lvl="1"/>
            <a:r>
              <a:rPr lang="en-US" dirty="0" smtClean="0"/>
              <a:t>It</a:t>
            </a:r>
            <a:r>
              <a:rPr lang="en-US" baseline="0" dirty="0" smtClean="0"/>
              <a:t> can be secured – it is HIPPA compliant</a:t>
            </a:r>
            <a:endParaRPr lang="en-US"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989E8463-9BDC-4F5F-9742-30D0F7BA5BB3}" type="datetime1">
              <a:rPr lang="en-US" smtClean="0"/>
              <a:t>5/17/2014</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F55EC67E-402D-4FA6-937E-816E25842894}" type="slidenum">
              <a:rPr lang="en-US" smtClean="0"/>
              <a:t>15</a:t>
            </a:fld>
            <a:endParaRPr lang="en-US"/>
          </a:p>
        </p:txBody>
      </p:sp>
    </p:spTree>
    <p:extLst>
      <p:ext uri="{BB962C8B-B14F-4D97-AF65-F5344CB8AC3E}">
        <p14:creationId xmlns:p14="http://schemas.microsoft.com/office/powerpoint/2010/main" val="175397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can’t do a major data protection project without engaging your business. They know their data!</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37251C01-444B-4961-B339-A58346A83D62}"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16</a:t>
            </a:fld>
            <a:endParaRPr lang="en-US" dirty="0"/>
          </a:p>
        </p:txBody>
      </p:sp>
    </p:spTree>
    <p:extLst>
      <p:ext uri="{BB962C8B-B14F-4D97-AF65-F5344CB8AC3E}">
        <p14:creationId xmlns:p14="http://schemas.microsoft.com/office/powerpoint/2010/main" val="281885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want to guide your users to the intended goal – you want them to be able to collaborate with their colleagues. Enabling innovation is what will continue to drive your company to success.</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36C2819-89D3-4CEE-8DB4-D4B0F98A633A}"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17</a:t>
            </a:fld>
            <a:endParaRPr lang="en-US" dirty="0"/>
          </a:p>
        </p:txBody>
      </p:sp>
    </p:spTree>
    <p:extLst>
      <p:ext uri="{BB962C8B-B14F-4D97-AF65-F5344CB8AC3E}">
        <p14:creationId xmlns:p14="http://schemas.microsoft.com/office/powerpoint/2010/main" val="532210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OOB Audit retention is 30 days</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184DA474-42AD-4B98-B034-A1A3281E06AD}"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20</a:t>
            </a:fld>
            <a:endParaRPr lang="en-US" dirty="0"/>
          </a:p>
        </p:txBody>
      </p:sp>
    </p:spTree>
    <p:extLst>
      <p:ext uri="{BB962C8B-B14F-4D97-AF65-F5344CB8AC3E}">
        <p14:creationId xmlns:p14="http://schemas.microsoft.com/office/powerpoint/2010/main" val="178870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23640AA1-2DFB-48F0-9BCB-6D7C4901400C}"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22</a:t>
            </a:fld>
            <a:endParaRPr lang="en-US" dirty="0"/>
          </a:p>
        </p:txBody>
      </p:sp>
    </p:spTree>
    <p:extLst>
      <p:ext uri="{BB962C8B-B14F-4D97-AF65-F5344CB8AC3E}">
        <p14:creationId xmlns:p14="http://schemas.microsoft.com/office/powerpoint/2010/main" val="3073411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*Hidden lists are good</a:t>
            </a:r>
            <a:r>
              <a:rPr lang="en-US" baseline="0" dirty="0" smtClean="0"/>
              <a:t> because they can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5624E697-5848-4B20-9937-76A8F80C2177}"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24</a:t>
            </a:fld>
            <a:endParaRPr lang="en-US" dirty="0"/>
          </a:p>
        </p:txBody>
      </p:sp>
    </p:spTree>
    <p:extLst>
      <p:ext uri="{BB962C8B-B14F-4D97-AF65-F5344CB8AC3E}">
        <p14:creationId xmlns:p14="http://schemas.microsoft.com/office/powerpoint/2010/main" val="249225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Jeremy </a:t>
            </a:r>
            <a:r>
              <a:rPr lang="en-US" dirty="0" err="1" smtClean="0"/>
              <a:t>Thake</a:t>
            </a:r>
            <a:r>
              <a:rPr lang="en-US" dirty="0" smtClean="0"/>
              <a:t> put out a great post on how to read</a:t>
            </a:r>
            <a:r>
              <a:rPr lang="en-US" baseline="0" dirty="0" smtClean="0"/>
              <a:t> property bag using CSOM</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0CCB8592-8BFA-4D7F-A145-0E5F698EBC76}"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26</a:t>
            </a:fld>
            <a:endParaRPr lang="en-US" dirty="0"/>
          </a:p>
        </p:txBody>
      </p:sp>
    </p:spTree>
    <p:extLst>
      <p:ext uri="{BB962C8B-B14F-4D97-AF65-F5344CB8AC3E}">
        <p14:creationId xmlns:p14="http://schemas.microsoft.com/office/powerpoint/2010/main" val="1339749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building</a:t>
            </a:r>
            <a:r>
              <a:rPr lang="en-US" baseline="0" dirty="0" smtClean="0"/>
              <a:t> your SharePoint environment you can consider creating logical separation within the SharePoint environment. Establishing key boundaries for what type of collaboration is allowed in a particular area.</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7C1D42A6-A087-49EF-ADBE-E697F2E97D3C}"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27</a:t>
            </a:fld>
            <a:endParaRPr lang="en-US" dirty="0"/>
          </a:p>
        </p:txBody>
      </p:sp>
    </p:spTree>
    <p:extLst>
      <p:ext uri="{BB962C8B-B14F-4D97-AF65-F5344CB8AC3E}">
        <p14:creationId xmlns:p14="http://schemas.microsoft.com/office/powerpoint/2010/main" val="426013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CBFD91E6-B649-499B-983C-34A00CD32C77}"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35</a:t>
            </a:fld>
            <a:endParaRPr lang="en-US" dirty="0"/>
          </a:p>
        </p:txBody>
      </p:sp>
    </p:spTree>
    <p:extLst>
      <p:ext uri="{BB962C8B-B14F-4D97-AF65-F5344CB8AC3E}">
        <p14:creationId xmlns:p14="http://schemas.microsoft.com/office/powerpoint/2010/main" val="665235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1E3E5498-2215-4470-A6F4-1072F3A3A50C}"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F55EC67E-402D-4FA6-937E-816E25842894}" type="slidenum">
              <a:rPr lang="en-US" smtClean="0"/>
              <a:t>39</a:t>
            </a:fld>
            <a:endParaRPr lang="en-US" dirty="0"/>
          </a:p>
        </p:txBody>
      </p:sp>
    </p:spTree>
    <p:extLst>
      <p:ext uri="{BB962C8B-B14F-4D97-AF65-F5344CB8AC3E}">
        <p14:creationId xmlns:p14="http://schemas.microsoft.com/office/powerpoint/2010/main" val="3690310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8463" y="696913"/>
            <a:ext cx="6188075" cy="34813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5EC67E-402D-4FA6-937E-816E25842894}" type="slidenum">
              <a:rPr lang="en-US" smtClean="0"/>
              <a:t>44</a:t>
            </a:fld>
            <a:endParaRPr lang="en-US" dirty="0"/>
          </a:p>
        </p:txBody>
      </p:sp>
      <p:sp>
        <p:nvSpPr>
          <p:cNvPr id="5" name="Date Placeholder 4"/>
          <p:cNvSpPr>
            <a:spLocks noGrp="1"/>
          </p:cNvSpPr>
          <p:nvPr>
            <p:ph type="dt" idx="11"/>
          </p:nvPr>
        </p:nvSpPr>
        <p:spPr/>
        <p:txBody>
          <a:bodyPr/>
          <a:lstStyle/>
          <a:p>
            <a:fld id="{1ED0D21C-51A6-449B-A224-79E4A3242730}" type="datetime1">
              <a:rPr lang="en-US" smtClean="0"/>
              <a:t>5/17/2014</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Header Placeholder 6"/>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866453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esentation Tit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black">
          <a:xfrm>
            <a:off x="317032" y="2256615"/>
            <a:ext cx="8311569" cy="812530"/>
          </a:xfrm>
          <a:noFill/>
        </p:spPr>
        <p:txBody>
          <a:bodyPr vert="horz" wrap="square" lIns="137160" tIns="91440" rIns="137160" bIns="91440" rtlCol="0" anchor="b" anchorCtr="0">
            <a:spAutoFit/>
          </a:bodyPr>
          <a:lstStyle>
            <a:lvl1pPr>
              <a:lnSpc>
                <a:spcPct val="85000"/>
              </a:lnSpc>
              <a:defRPr lang="en-US" sz="4800" dirty="0">
                <a:gradFill>
                  <a:gsLst>
                    <a:gs pos="95800">
                      <a:schemeClr val="bg1"/>
                    </a:gs>
                    <a:gs pos="0">
                      <a:schemeClr val="bg1"/>
                    </a:gs>
                  </a:gsLst>
                  <a:lin ang="5400000" scaled="0"/>
                </a:gradFill>
                <a:effectLst/>
              </a:defRPr>
            </a:lvl1pPr>
          </a:lstStyle>
          <a:p>
            <a:pPr marL="0" lvl="0"/>
            <a:r>
              <a:rPr lang="en-US" dirty="0" smtClean="0"/>
              <a:t>Title of presentation</a:t>
            </a:r>
            <a:endParaRPr lang="en-US" dirty="0"/>
          </a:p>
        </p:txBody>
      </p:sp>
      <p:sp>
        <p:nvSpPr>
          <p:cNvPr id="3" name="Subtitle 2"/>
          <p:cNvSpPr>
            <a:spLocks noGrp="1"/>
          </p:cNvSpPr>
          <p:nvPr>
            <p:ph type="subTitle" idx="1"/>
          </p:nvPr>
        </p:nvSpPr>
        <p:spPr>
          <a:xfrm>
            <a:off x="0" y="3082555"/>
            <a:ext cx="8686800" cy="360099"/>
          </a:xfrm>
          <a:gradFill>
            <a:gsLst>
              <a:gs pos="99583">
                <a:schemeClr val="bg1">
                  <a:lumMod val="85000"/>
                  <a:alpha val="1000"/>
                </a:schemeClr>
              </a:gs>
              <a:gs pos="0">
                <a:schemeClr val="bg1">
                  <a:lumMod val="95000"/>
                  <a:alpha val="0"/>
                </a:schemeClr>
              </a:gs>
              <a:gs pos="34000">
                <a:srgbClr val="015A9B">
                  <a:alpha val="40000"/>
                </a:srgbClr>
              </a:gs>
              <a:gs pos="89000">
                <a:srgbClr val="015A9B">
                  <a:alpha val="60000"/>
                </a:srgbClr>
              </a:gs>
            </a:gsLst>
            <a:lin ang="10800000" scaled="0"/>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484632" tIns="91440" rIns="137160" bIns="73152" numCol="1" rtlCol="0" anchor="ctr" anchorCtr="0" compatLnSpc="1">
            <a:prstTxWarp prst="textNoShape">
              <a:avLst/>
            </a:prstTxWarp>
            <a:spAutoFit/>
          </a:bodyPr>
          <a:lstStyle>
            <a:lvl1pPr marL="0" indent="0">
              <a:buFont typeface="Arial" pitchFamily="34" charset="0"/>
              <a:buNone/>
              <a:defRPr lang="en-US" sz="1400" b="1" dirty="0">
                <a:gradFill>
                  <a:gsLst>
                    <a:gs pos="100000">
                      <a:schemeClr val="bg1"/>
                    </a:gs>
                    <a:gs pos="4000">
                      <a:schemeClr val="bg1"/>
                    </a:gs>
                  </a:gsLst>
                  <a:lin ang="5400000" scaled="0"/>
                </a:gradFill>
              </a:defRPr>
            </a:lvl1pPr>
          </a:lstStyle>
          <a:p>
            <a:pPr marL="0" lvl="0">
              <a:buClr>
                <a:schemeClr val="accent2"/>
              </a:buClr>
              <a:buSzPct val="120000"/>
            </a:pPr>
            <a:r>
              <a:rPr lang="en-US" smtClean="0"/>
              <a:t>Click to edit Master subtitle style</a:t>
            </a:r>
            <a:endParaRPr lang="en-US" dirty="0"/>
          </a:p>
        </p:txBody>
      </p:sp>
    </p:spTree>
    <p:extLst>
      <p:ext uri="{BB962C8B-B14F-4D97-AF65-F5344CB8AC3E}">
        <p14:creationId xmlns:p14="http://schemas.microsoft.com/office/powerpoint/2010/main" val="3915071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Opt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
        <p:nvSpPr>
          <p:cNvPr id="10" name="Title 1"/>
          <p:cNvSpPr>
            <a:spLocks noGrp="1"/>
          </p:cNvSpPr>
          <p:nvPr>
            <p:ph type="ctrTitle" hasCustomPrompt="1"/>
          </p:nvPr>
        </p:nvSpPr>
        <p:spPr bwMode="black">
          <a:xfrm>
            <a:off x="326557" y="3699368"/>
            <a:ext cx="8229600" cy="655564"/>
          </a:xfrm>
          <a:noFill/>
        </p:spPr>
        <p:txBody>
          <a:bodyPr vert="horz" wrap="square" lIns="137160" tIns="91440" rIns="137160" bIns="91440" rtlCol="0" anchor="b" anchorCtr="0">
            <a:spAutoFit/>
          </a:bodyPr>
          <a:lstStyle>
            <a:lvl1pPr>
              <a:lnSpc>
                <a:spcPct val="85000"/>
              </a:lnSpc>
              <a:defRPr lang="en-US" sz="3600" dirty="0">
                <a:gradFill>
                  <a:gsLst>
                    <a:gs pos="95800">
                      <a:schemeClr val="bg1"/>
                    </a:gs>
                    <a:gs pos="0">
                      <a:schemeClr val="bg1"/>
                    </a:gs>
                  </a:gsLst>
                  <a:lin ang="5400000" scaled="0"/>
                </a:gradFill>
                <a:effectLst/>
              </a:defRPr>
            </a:lvl1pPr>
          </a:lstStyle>
          <a:p>
            <a:pPr marL="0" lvl="0"/>
            <a:r>
              <a:rPr lang="en-US" dirty="0" smtClean="0"/>
              <a:t>Title of presentation</a:t>
            </a:r>
            <a:endParaRPr lang="en-US" dirty="0"/>
          </a:p>
        </p:txBody>
      </p:sp>
      <p:sp>
        <p:nvSpPr>
          <p:cNvPr id="11" name="Subtitle 2"/>
          <p:cNvSpPr>
            <a:spLocks noGrp="1"/>
          </p:cNvSpPr>
          <p:nvPr>
            <p:ph type="subTitle" idx="1"/>
          </p:nvPr>
        </p:nvSpPr>
        <p:spPr>
          <a:xfrm>
            <a:off x="0" y="4349292"/>
            <a:ext cx="8686800" cy="360099"/>
          </a:xfrm>
          <a:gradFill rotWithShape="1">
            <a:gsLst>
              <a:gs pos="99583">
                <a:schemeClr val="bg1">
                  <a:lumMod val="85000"/>
                  <a:alpha val="1000"/>
                </a:schemeClr>
              </a:gs>
              <a:gs pos="0">
                <a:schemeClr val="bg1">
                  <a:lumMod val="95000"/>
                  <a:alpha val="0"/>
                </a:schemeClr>
              </a:gs>
              <a:gs pos="34000">
                <a:srgbClr val="015A9B">
                  <a:alpha val="40000"/>
                </a:srgbClr>
              </a:gs>
              <a:gs pos="89000">
                <a:srgbClr val="015A9B">
                  <a:alpha val="60000"/>
                </a:srgbClr>
              </a:gs>
            </a:gsLst>
            <a:lin ang="10800000" scaled="0"/>
          </a:gradFill>
          <a:ln w="9525" cap="flat" cmpd="sng" algn="ctr">
            <a:noFill/>
            <a:prstDash val="soli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484632" tIns="91440" rIns="137160" bIns="73152" numCol="1" rtlCol="0" anchor="ctr" anchorCtr="0" compatLnSpc="1">
            <a:prstTxWarp prst="textNoShape">
              <a:avLst/>
            </a:prstTxWarp>
            <a:spAutoFit/>
          </a:bodyPr>
          <a:lstStyle>
            <a:lvl1pPr marL="233363" indent="-233363">
              <a:buFont typeface="Arial" pitchFamily="34" charset="0"/>
              <a:buNone/>
              <a:defRPr lang="en-US" sz="1400" b="0" dirty="0">
                <a:gradFill>
                  <a:gsLst>
                    <a:gs pos="100000">
                      <a:schemeClr val="accent2">
                        <a:lumMod val="60000"/>
                        <a:lumOff val="40000"/>
                      </a:schemeClr>
                    </a:gs>
                    <a:gs pos="4000">
                      <a:schemeClr val="accent2">
                        <a:lumMod val="60000"/>
                        <a:lumOff val="40000"/>
                      </a:schemeClr>
                    </a:gs>
                  </a:gsLst>
                  <a:lin ang="5400000" scaled="0"/>
                </a:gradFill>
              </a:defRPr>
            </a:lvl1pPr>
          </a:lstStyle>
          <a:p>
            <a:pPr marL="0" lvl="0" indent="0">
              <a:buClr>
                <a:schemeClr val="accent2"/>
              </a:buClr>
              <a:buSzPct val="120000"/>
            </a:pPr>
            <a:r>
              <a:rPr lang="en-US" smtClean="0"/>
              <a:t>Click to edit Master subtitle style</a:t>
            </a:r>
            <a:endParaRPr lang="en-US" dirty="0"/>
          </a:p>
        </p:txBody>
      </p:sp>
    </p:spTree>
    <p:extLst>
      <p:ext uri="{BB962C8B-B14F-4D97-AF65-F5344CB8AC3E}">
        <p14:creationId xmlns:p14="http://schemas.microsoft.com/office/powerpoint/2010/main" val="39282764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Op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
        <p:nvSpPr>
          <p:cNvPr id="6" name="Title 1"/>
          <p:cNvSpPr>
            <a:spLocks noGrp="1"/>
          </p:cNvSpPr>
          <p:nvPr>
            <p:ph type="ctrTitle" hasCustomPrompt="1"/>
          </p:nvPr>
        </p:nvSpPr>
        <p:spPr bwMode="black">
          <a:xfrm>
            <a:off x="326557" y="3699368"/>
            <a:ext cx="8229600" cy="655564"/>
          </a:xfrm>
          <a:noFill/>
        </p:spPr>
        <p:txBody>
          <a:bodyPr vert="horz" wrap="square" lIns="137160" tIns="91440" rIns="137160" bIns="91440" rtlCol="0" anchor="b" anchorCtr="0">
            <a:spAutoFit/>
          </a:bodyPr>
          <a:lstStyle>
            <a:lvl1pPr>
              <a:lnSpc>
                <a:spcPct val="85000"/>
              </a:lnSpc>
              <a:defRPr lang="en-US" sz="3600" dirty="0">
                <a:gradFill>
                  <a:gsLst>
                    <a:gs pos="95800">
                      <a:schemeClr val="bg1"/>
                    </a:gs>
                    <a:gs pos="0">
                      <a:schemeClr val="bg1"/>
                    </a:gs>
                  </a:gsLst>
                  <a:lin ang="5400000" scaled="0"/>
                </a:gradFill>
                <a:effectLst/>
              </a:defRPr>
            </a:lvl1pPr>
          </a:lstStyle>
          <a:p>
            <a:pPr marL="0" lvl="0"/>
            <a:r>
              <a:rPr lang="en-US" dirty="0" smtClean="0"/>
              <a:t>Title of presentation</a:t>
            </a:r>
            <a:endParaRPr lang="en-US" dirty="0"/>
          </a:p>
        </p:txBody>
      </p:sp>
      <p:sp>
        <p:nvSpPr>
          <p:cNvPr id="7" name="Subtitle 2"/>
          <p:cNvSpPr>
            <a:spLocks noGrp="1"/>
          </p:cNvSpPr>
          <p:nvPr>
            <p:ph type="subTitle" idx="1"/>
          </p:nvPr>
        </p:nvSpPr>
        <p:spPr>
          <a:xfrm>
            <a:off x="0" y="4349292"/>
            <a:ext cx="8686800" cy="360099"/>
          </a:xfrm>
          <a:gradFill rotWithShape="1">
            <a:gsLst>
              <a:gs pos="99583">
                <a:schemeClr val="bg1">
                  <a:lumMod val="85000"/>
                  <a:alpha val="1000"/>
                </a:schemeClr>
              </a:gs>
              <a:gs pos="0">
                <a:schemeClr val="bg1">
                  <a:lumMod val="95000"/>
                  <a:alpha val="0"/>
                </a:schemeClr>
              </a:gs>
              <a:gs pos="34000">
                <a:srgbClr val="015A9B">
                  <a:alpha val="40000"/>
                </a:srgbClr>
              </a:gs>
              <a:gs pos="89000">
                <a:srgbClr val="015A9B">
                  <a:alpha val="60000"/>
                </a:srgbClr>
              </a:gs>
            </a:gsLst>
            <a:lin ang="10800000" scaled="0"/>
          </a:gradFill>
          <a:ln w="9525" cap="flat" cmpd="sng" algn="ctr">
            <a:noFill/>
            <a:prstDash val="soli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484632" tIns="91440" rIns="137160" bIns="73152" numCol="1" rtlCol="0" anchor="ctr" anchorCtr="0" compatLnSpc="1">
            <a:prstTxWarp prst="textNoShape">
              <a:avLst/>
            </a:prstTxWarp>
            <a:spAutoFit/>
          </a:bodyPr>
          <a:lstStyle>
            <a:lvl1pPr marL="233363" indent="-233363">
              <a:buFont typeface="Arial" pitchFamily="34" charset="0"/>
              <a:buNone/>
              <a:defRPr lang="en-US" sz="1400" b="0" dirty="0">
                <a:gradFill>
                  <a:gsLst>
                    <a:gs pos="100000">
                      <a:schemeClr val="accent2">
                        <a:lumMod val="60000"/>
                        <a:lumOff val="40000"/>
                      </a:schemeClr>
                    </a:gs>
                    <a:gs pos="4000">
                      <a:schemeClr val="accent2">
                        <a:lumMod val="60000"/>
                        <a:lumOff val="40000"/>
                      </a:schemeClr>
                    </a:gs>
                  </a:gsLst>
                  <a:lin ang="5400000" scaled="0"/>
                </a:gradFill>
              </a:defRPr>
            </a:lvl1pPr>
          </a:lstStyle>
          <a:p>
            <a:pPr marL="0" lvl="0" indent="0">
              <a:buClr>
                <a:schemeClr val="accent2"/>
              </a:buClr>
            </a:pPr>
            <a:r>
              <a:rPr lang="en-US" smtClean="0"/>
              <a:t>Click to edit Master subtitle style</a:t>
            </a:r>
            <a:endParaRPr lang="en-US" dirty="0"/>
          </a:p>
        </p:txBody>
      </p:sp>
    </p:spTree>
    <p:extLst>
      <p:ext uri="{BB962C8B-B14F-4D97-AF65-F5344CB8AC3E}">
        <p14:creationId xmlns:p14="http://schemas.microsoft.com/office/powerpoint/2010/main" val="25053687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Opt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
        <p:nvSpPr>
          <p:cNvPr id="6" name="Title 1"/>
          <p:cNvSpPr>
            <a:spLocks noGrp="1"/>
          </p:cNvSpPr>
          <p:nvPr>
            <p:ph type="ctrTitle" hasCustomPrompt="1"/>
          </p:nvPr>
        </p:nvSpPr>
        <p:spPr bwMode="black">
          <a:xfrm>
            <a:off x="326557" y="3699368"/>
            <a:ext cx="8229600" cy="655564"/>
          </a:xfrm>
          <a:noFill/>
        </p:spPr>
        <p:txBody>
          <a:bodyPr vert="horz" wrap="square" lIns="137160" tIns="91440" rIns="137160" bIns="91440" rtlCol="0" anchor="b" anchorCtr="0">
            <a:spAutoFit/>
          </a:bodyPr>
          <a:lstStyle>
            <a:lvl1pPr>
              <a:lnSpc>
                <a:spcPct val="85000"/>
              </a:lnSpc>
              <a:defRPr lang="en-US" sz="3600" dirty="0">
                <a:gradFill>
                  <a:gsLst>
                    <a:gs pos="95800">
                      <a:schemeClr val="bg1"/>
                    </a:gs>
                    <a:gs pos="0">
                      <a:schemeClr val="bg1"/>
                    </a:gs>
                  </a:gsLst>
                  <a:lin ang="5400000" scaled="0"/>
                </a:gradFill>
                <a:effectLst/>
              </a:defRPr>
            </a:lvl1pPr>
          </a:lstStyle>
          <a:p>
            <a:pPr marL="0" lvl="0"/>
            <a:r>
              <a:rPr lang="en-US" dirty="0" smtClean="0"/>
              <a:t>Title of presentation</a:t>
            </a:r>
            <a:endParaRPr lang="en-US" dirty="0"/>
          </a:p>
        </p:txBody>
      </p:sp>
      <p:sp>
        <p:nvSpPr>
          <p:cNvPr id="7" name="Subtitle 2"/>
          <p:cNvSpPr>
            <a:spLocks noGrp="1"/>
          </p:cNvSpPr>
          <p:nvPr>
            <p:ph type="subTitle" idx="1"/>
          </p:nvPr>
        </p:nvSpPr>
        <p:spPr>
          <a:xfrm>
            <a:off x="0" y="4349292"/>
            <a:ext cx="8686800" cy="360099"/>
          </a:xfrm>
          <a:gradFill rotWithShape="1">
            <a:gsLst>
              <a:gs pos="99583">
                <a:schemeClr val="bg1">
                  <a:lumMod val="85000"/>
                  <a:alpha val="1000"/>
                </a:schemeClr>
              </a:gs>
              <a:gs pos="0">
                <a:schemeClr val="bg1">
                  <a:lumMod val="95000"/>
                  <a:alpha val="0"/>
                </a:schemeClr>
              </a:gs>
              <a:gs pos="34000">
                <a:srgbClr val="015A9B">
                  <a:alpha val="40000"/>
                </a:srgbClr>
              </a:gs>
              <a:gs pos="89000">
                <a:srgbClr val="015A9B">
                  <a:alpha val="60000"/>
                </a:srgbClr>
              </a:gs>
            </a:gsLst>
            <a:lin ang="10800000" scaled="0"/>
          </a:gradFill>
          <a:ln w="9525" cap="flat" cmpd="sng" algn="ctr">
            <a:noFill/>
            <a:prstDash val="soli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484632" tIns="91440" rIns="137160" bIns="73152" numCol="1" rtlCol="0" anchor="ctr" anchorCtr="0" compatLnSpc="1">
            <a:prstTxWarp prst="textNoShape">
              <a:avLst/>
            </a:prstTxWarp>
            <a:spAutoFit/>
          </a:bodyPr>
          <a:lstStyle>
            <a:lvl1pPr marL="233363" indent="-233363">
              <a:buFont typeface="Arial" pitchFamily="34" charset="0"/>
              <a:buNone/>
              <a:defRPr lang="en-US" sz="1400" b="0" dirty="0">
                <a:gradFill>
                  <a:gsLst>
                    <a:gs pos="100000">
                      <a:schemeClr val="accent2">
                        <a:lumMod val="60000"/>
                        <a:lumOff val="40000"/>
                      </a:schemeClr>
                    </a:gs>
                    <a:gs pos="4000">
                      <a:schemeClr val="accent2">
                        <a:lumMod val="60000"/>
                        <a:lumOff val="40000"/>
                      </a:schemeClr>
                    </a:gs>
                  </a:gsLst>
                  <a:lin ang="5400000" scaled="0"/>
                </a:gradFill>
              </a:defRPr>
            </a:lvl1pPr>
          </a:lstStyle>
          <a:p>
            <a:pPr marL="0" lvl="0" indent="0">
              <a:buClr>
                <a:schemeClr val="accent2"/>
              </a:buClr>
            </a:pPr>
            <a:r>
              <a:rPr lang="en-US" smtClean="0"/>
              <a:t>Click to edit Master subtitle style</a:t>
            </a:r>
            <a:endParaRPr lang="en-US" dirty="0"/>
          </a:p>
        </p:txBody>
      </p:sp>
    </p:spTree>
    <p:extLst>
      <p:ext uri="{BB962C8B-B14F-4D97-AF65-F5344CB8AC3E}">
        <p14:creationId xmlns:p14="http://schemas.microsoft.com/office/powerpoint/2010/main" val="254780998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Opt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
        <p:nvSpPr>
          <p:cNvPr id="6" name="Title 1"/>
          <p:cNvSpPr>
            <a:spLocks noGrp="1"/>
          </p:cNvSpPr>
          <p:nvPr>
            <p:ph type="ctrTitle" hasCustomPrompt="1"/>
          </p:nvPr>
        </p:nvSpPr>
        <p:spPr bwMode="black">
          <a:xfrm>
            <a:off x="326557" y="3699368"/>
            <a:ext cx="8229600" cy="655564"/>
          </a:xfrm>
          <a:noFill/>
        </p:spPr>
        <p:txBody>
          <a:bodyPr vert="horz" wrap="square" lIns="137160" tIns="91440" rIns="137160" bIns="91440" rtlCol="0" anchor="b" anchorCtr="0">
            <a:spAutoFit/>
          </a:bodyPr>
          <a:lstStyle>
            <a:lvl1pPr>
              <a:lnSpc>
                <a:spcPct val="85000"/>
              </a:lnSpc>
              <a:defRPr lang="en-US" sz="3600" dirty="0">
                <a:gradFill>
                  <a:gsLst>
                    <a:gs pos="95800">
                      <a:schemeClr val="bg1"/>
                    </a:gs>
                    <a:gs pos="0">
                      <a:schemeClr val="bg1"/>
                    </a:gs>
                  </a:gsLst>
                  <a:lin ang="5400000" scaled="0"/>
                </a:gradFill>
                <a:effectLst/>
              </a:defRPr>
            </a:lvl1pPr>
          </a:lstStyle>
          <a:p>
            <a:pPr marL="0" lvl="0"/>
            <a:r>
              <a:rPr lang="en-US" dirty="0" smtClean="0"/>
              <a:t>Title of presentation</a:t>
            </a:r>
            <a:endParaRPr lang="en-US" dirty="0"/>
          </a:p>
        </p:txBody>
      </p:sp>
      <p:sp>
        <p:nvSpPr>
          <p:cNvPr id="7" name="Subtitle 2"/>
          <p:cNvSpPr>
            <a:spLocks noGrp="1"/>
          </p:cNvSpPr>
          <p:nvPr>
            <p:ph type="subTitle" idx="1"/>
          </p:nvPr>
        </p:nvSpPr>
        <p:spPr>
          <a:xfrm>
            <a:off x="0" y="4349292"/>
            <a:ext cx="8686800" cy="360099"/>
          </a:xfrm>
          <a:gradFill rotWithShape="1">
            <a:gsLst>
              <a:gs pos="99583">
                <a:schemeClr val="bg1">
                  <a:lumMod val="85000"/>
                  <a:alpha val="1000"/>
                </a:schemeClr>
              </a:gs>
              <a:gs pos="0">
                <a:schemeClr val="bg1">
                  <a:lumMod val="95000"/>
                  <a:alpha val="0"/>
                </a:schemeClr>
              </a:gs>
              <a:gs pos="34000">
                <a:srgbClr val="015A9B">
                  <a:alpha val="40000"/>
                </a:srgbClr>
              </a:gs>
              <a:gs pos="89000">
                <a:srgbClr val="015A9B">
                  <a:alpha val="60000"/>
                </a:srgbClr>
              </a:gs>
            </a:gsLst>
            <a:lin ang="10800000" scaled="0"/>
          </a:gradFill>
          <a:ln w="9525" cap="flat" cmpd="sng" algn="ctr">
            <a:noFill/>
            <a:prstDash val="soli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484632" tIns="91440" rIns="137160" bIns="73152" numCol="1" rtlCol="0" anchor="ctr" anchorCtr="0" compatLnSpc="1">
            <a:prstTxWarp prst="textNoShape">
              <a:avLst/>
            </a:prstTxWarp>
            <a:spAutoFit/>
          </a:bodyPr>
          <a:lstStyle>
            <a:lvl1pPr marL="233363" indent="-233363">
              <a:buFont typeface="Arial" pitchFamily="34" charset="0"/>
              <a:buNone/>
              <a:defRPr lang="en-US" sz="1400" b="0" dirty="0">
                <a:gradFill>
                  <a:gsLst>
                    <a:gs pos="100000">
                      <a:schemeClr val="accent2">
                        <a:lumMod val="60000"/>
                        <a:lumOff val="40000"/>
                      </a:schemeClr>
                    </a:gs>
                    <a:gs pos="4000">
                      <a:schemeClr val="accent2">
                        <a:lumMod val="60000"/>
                        <a:lumOff val="40000"/>
                      </a:schemeClr>
                    </a:gs>
                  </a:gsLst>
                  <a:lin ang="5400000" scaled="0"/>
                </a:gradFill>
              </a:defRPr>
            </a:lvl1pPr>
          </a:lstStyle>
          <a:p>
            <a:pPr marL="0" lvl="0" indent="0">
              <a:buClr>
                <a:schemeClr val="accent2"/>
              </a:buClr>
            </a:pPr>
            <a:r>
              <a:rPr lang="en-US" smtClean="0"/>
              <a:t>Click to edit Master subtitle style</a:t>
            </a:r>
            <a:endParaRPr lang="en-US" dirty="0"/>
          </a:p>
        </p:txBody>
      </p:sp>
    </p:spTree>
    <p:extLst>
      <p:ext uri="{BB962C8B-B14F-4D97-AF65-F5344CB8AC3E}">
        <p14:creationId xmlns:p14="http://schemas.microsoft.com/office/powerpoint/2010/main" val="2211114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
        <p:nvSpPr>
          <p:cNvPr id="6" name="Title 1"/>
          <p:cNvSpPr>
            <a:spLocks noGrp="1"/>
          </p:cNvSpPr>
          <p:nvPr>
            <p:ph type="ctrTitle" hasCustomPrompt="1"/>
          </p:nvPr>
        </p:nvSpPr>
        <p:spPr bwMode="black">
          <a:xfrm>
            <a:off x="457200" y="2243968"/>
            <a:ext cx="8229600" cy="655564"/>
          </a:xfrm>
          <a:noFill/>
        </p:spPr>
        <p:txBody>
          <a:bodyPr vert="horz" wrap="square" lIns="137160" tIns="91440" rIns="137160" bIns="91440" rtlCol="0" anchor="b" anchorCtr="0">
            <a:spAutoFit/>
          </a:bodyPr>
          <a:lstStyle>
            <a:lvl1pPr algn="ctr">
              <a:lnSpc>
                <a:spcPct val="85000"/>
              </a:lnSpc>
              <a:defRPr lang="en-US" sz="3600" dirty="0">
                <a:gradFill>
                  <a:gsLst>
                    <a:gs pos="95800">
                      <a:schemeClr val="bg1"/>
                    </a:gs>
                    <a:gs pos="0">
                      <a:schemeClr val="bg1"/>
                    </a:gs>
                  </a:gsLst>
                  <a:lin ang="5400000" scaled="0"/>
                </a:gradFill>
                <a:effectLst/>
              </a:defRPr>
            </a:lvl1pPr>
          </a:lstStyle>
          <a:p>
            <a:pPr marL="0" lvl="0"/>
            <a:r>
              <a:rPr lang="en-US" dirty="0" smtClean="0"/>
              <a:t>Title of presentation</a:t>
            </a:r>
            <a:endParaRPr lang="en-US" dirty="0"/>
          </a:p>
        </p:txBody>
      </p:sp>
    </p:spTree>
    <p:extLst>
      <p:ext uri="{BB962C8B-B14F-4D97-AF65-F5344CB8AC3E}">
        <p14:creationId xmlns:p14="http://schemas.microsoft.com/office/powerpoint/2010/main" val="40816722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A37C95-3A7F-4C90-9D28-0B573484ACDD}" type="slidenum">
              <a:rPr lang="en-US" smtClean="0"/>
              <a:t>‹#›</a:t>
            </a:fld>
            <a:endParaRPr lang="en-US" dirty="0"/>
          </a:p>
        </p:txBody>
      </p:sp>
      <p:sp>
        <p:nvSpPr>
          <p:cNvPr id="8" name="Text Placeholder 7"/>
          <p:cNvSpPr>
            <a:spLocks noGrp="1"/>
          </p:cNvSpPr>
          <p:nvPr>
            <p:ph type="body" sz="quarter" idx="13"/>
          </p:nvPr>
        </p:nvSpPr>
        <p:spPr>
          <a:xfrm>
            <a:off x="404813" y="1234440"/>
            <a:ext cx="8339328" cy="1207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7494981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5017" y="236540"/>
            <a:ext cx="8605838" cy="699516"/>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Tree>
    <p:extLst>
      <p:ext uri="{BB962C8B-B14F-4D97-AF65-F5344CB8AC3E}">
        <p14:creationId xmlns:p14="http://schemas.microsoft.com/office/powerpoint/2010/main" val="152224807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04813" y="1234440"/>
            <a:ext cx="4114800" cy="1202380"/>
          </a:xfrm>
        </p:spPr>
        <p:txBody>
          <a:bodyPr/>
          <a:lstStyle>
            <a:lvl1pPr marL="231775" indent="-231775">
              <a:defRPr lang="en-US" sz="1800" kern="1200" dirty="0" smtClean="0">
                <a:solidFill>
                  <a:schemeClr val="tx1"/>
                </a:solidFill>
                <a:latin typeface="+mn-lt"/>
                <a:ea typeface="+mn-ea"/>
                <a:cs typeface="+mn-cs"/>
              </a:defRPr>
            </a:lvl1pPr>
            <a:lvl2pPr marL="538162" indent="-285750">
              <a:defRPr lang="en-US" sz="1600" kern="1200" dirty="0" smtClean="0">
                <a:solidFill>
                  <a:schemeClr val="tx1"/>
                </a:solidFill>
                <a:latin typeface="+mn-lt"/>
                <a:ea typeface="+mn-ea"/>
                <a:cs typeface="+mn-cs"/>
              </a:defRPr>
            </a:lvl2pPr>
            <a:lvl3pPr marL="752475" indent="-285750">
              <a:defRPr lang="en-US" sz="1400" kern="1200" dirty="0" smtClean="0">
                <a:solidFill>
                  <a:schemeClr val="tx1"/>
                </a:solidFill>
                <a:latin typeface="+mn-lt"/>
                <a:ea typeface="+mn-ea"/>
                <a:cs typeface="+mn-cs"/>
              </a:defRPr>
            </a:lvl3pPr>
            <a:lvl4pPr marL="833437" indent="-171450">
              <a:defRPr lang="en-US" sz="1200" kern="1200" dirty="0" smtClean="0">
                <a:solidFill>
                  <a:schemeClr val="tx1"/>
                </a:solidFill>
                <a:latin typeface="+mn-lt"/>
                <a:ea typeface="+mn-ea"/>
                <a:cs typeface="+mn-cs"/>
              </a:defRPr>
            </a:lvl4pPr>
            <a:lvl5pPr marL="981075" indent="-171450">
              <a:defRPr lang="en-US" sz="1200" kern="1200" dirty="0">
                <a:solidFill>
                  <a:schemeClr val="tx1"/>
                </a:solidFill>
                <a:latin typeface="+mn-lt"/>
                <a:ea typeface="+mn-ea"/>
                <a:cs typeface="+mn-cs"/>
              </a:defRPr>
            </a:lvl5pPr>
            <a:lvl6pPr>
              <a:defRPr sz="1800"/>
            </a:lvl6pPr>
            <a:lvl7pPr>
              <a:defRPr sz="1800"/>
            </a:lvl7pPr>
            <a:lvl8pPr>
              <a:defRPr sz="1800"/>
            </a:lvl8pPr>
            <a:lvl9pPr>
              <a:defRPr sz="1800"/>
            </a:lvl9pPr>
          </a:lstStyle>
          <a:p>
            <a:pPr marL="233363" lvl="0" indent="-233363" algn="l" defTabSz="914400" rtl="0" eaLnBrk="1" latinLnBrk="0" hangingPunct="1">
              <a:lnSpc>
                <a:spcPct val="90000"/>
              </a:lnSpc>
              <a:spcBef>
                <a:spcPts val="1200"/>
              </a:spcBef>
              <a:buClr>
                <a:schemeClr val="accent1"/>
              </a:buClr>
              <a:buSzPct val="120000"/>
              <a:buFontTx/>
              <a:buBlip>
                <a:blip r:embed="rId2"/>
              </a:buBlip>
            </a:pPr>
            <a:r>
              <a:rPr lang="en-US" smtClean="0"/>
              <a:t>Click to edit Master text styles</a:t>
            </a:r>
          </a:p>
          <a:p>
            <a:pPr marL="233363" lvl="1" indent="-233363" algn="l" defTabSz="914400" rtl="0" eaLnBrk="1" latinLnBrk="0" hangingPunct="1">
              <a:lnSpc>
                <a:spcPct val="90000"/>
              </a:lnSpc>
              <a:spcBef>
                <a:spcPts val="1200"/>
              </a:spcBef>
              <a:buClr>
                <a:schemeClr val="accent1"/>
              </a:buClr>
              <a:buSzPct val="120000"/>
              <a:buFontTx/>
              <a:buBlip>
                <a:blip r:embed="rId2"/>
              </a:buBlip>
            </a:pPr>
            <a:r>
              <a:rPr lang="en-US" smtClean="0"/>
              <a:t>Second level</a:t>
            </a:r>
          </a:p>
          <a:p>
            <a:pPr marL="233363" lvl="2" indent="-233363" algn="l" defTabSz="914400" rtl="0" eaLnBrk="1" latinLnBrk="0" hangingPunct="1">
              <a:lnSpc>
                <a:spcPct val="90000"/>
              </a:lnSpc>
              <a:spcBef>
                <a:spcPts val="1200"/>
              </a:spcBef>
              <a:buClr>
                <a:schemeClr val="accent1"/>
              </a:buClr>
              <a:buSzPct val="120000"/>
              <a:buFontTx/>
              <a:buBlip>
                <a:blip r:embed="rId2"/>
              </a:buBlip>
            </a:pPr>
            <a:r>
              <a:rPr lang="en-US" smtClean="0"/>
              <a:t>Third level</a:t>
            </a:r>
          </a:p>
          <a:p>
            <a:pPr marL="233363" lvl="3" indent="-233363" algn="l" defTabSz="914400" rtl="0" eaLnBrk="1" latinLnBrk="0" hangingPunct="1">
              <a:lnSpc>
                <a:spcPct val="90000"/>
              </a:lnSpc>
              <a:spcBef>
                <a:spcPts val="1200"/>
              </a:spcBef>
              <a:buClr>
                <a:schemeClr val="accent1"/>
              </a:buClr>
              <a:buSzPct val="120000"/>
              <a:buFontTx/>
              <a:buBlip>
                <a:blip r:embed="rId2"/>
              </a:buBlip>
            </a:pPr>
            <a:r>
              <a:rPr lang="en-US" smtClean="0"/>
              <a:t>Fourth level</a:t>
            </a:r>
          </a:p>
          <a:p>
            <a:pPr marL="233363" lvl="4" indent="-233363" algn="l" defTabSz="914400" rtl="0" eaLnBrk="1" latinLnBrk="0" hangingPunct="1">
              <a:lnSpc>
                <a:spcPct val="90000"/>
              </a:lnSpc>
              <a:spcBef>
                <a:spcPts val="1200"/>
              </a:spcBef>
              <a:buClr>
                <a:schemeClr val="accent1"/>
              </a:buClr>
              <a:buSzPct val="120000"/>
              <a:buFontTx/>
              <a:buBlip>
                <a:blip r:embed="rId2"/>
              </a:buBlip>
            </a:pPr>
            <a:r>
              <a:rPr lang="en-US" smtClean="0"/>
              <a:t>Fifth level</a:t>
            </a:r>
            <a:endParaRPr lang="en-US" dirty="0"/>
          </a:p>
        </p:txBody>
      </p:sp>
      <p:sp>
        <p:nvSpPr>
          <p:cNvPr id="4" name="Content Placeholder 3"/>
          <p:cNvSpPr>
            <a:spLocks noGrp="1"/>
          </p:cNvSpPr>
          <p:nvPr>
            <p:ph sz="half" idx="2"/>
          </p:nvPr>
        </p:nvSpPr>
        <p:spPr>
          <a:xfrm>
            <a:off x="4624387" y="1234440"/>
            <a:ext cx="4114800" cy="1202380"/>
          </a:xfrm>
        </p:spPr>
        <p:txBody>
          <a:bodyPr/>
          <a:lstStyle>
            <a:lvl1pPr marL="231775" indent="-231775">
              <a:defRPr lang="en-US" sz="1800" kern="1200" dirty="0" smtClean="0">
                <a:solidFill>
                  <a:schemeClr val="tx1"/>
                </a:solidFill>
                <a:latin typeface="+mn-lt"/>
                <a:ea typeface="+mn-ea"/>
                <a:cs typeface="+mn-cs"/>
              </a:defRPr>
            </a:lvl1pPr>
            <a:lvl2pPr marL="538162" indent="-285750">
              <a:defRPr lang="en-US" sz="1600" kern="1200" dirty="0" smtClean="0">
                <a:solidFill>
                  <a:schemeClr val="tx1"/>
                </a:solidFill>
                <a:latin typeface="+mn-lt"/>
                <a:ea typeface="+mn-ea"/>
                <a:cs typeface="+mn-cs"/>
              </a:defRPr>
            </a:lvl2pPr>
            <a:lvl3pPr marL="752475" indent="-285750">
              <a:defRPr lang="en-US" sz="1400" kern="1200" dirty="0" smtClean="0">
                <a:solidFill>
                  <a:schemeClr val="tx1"/>
                </a:solidFill>
                <a:latin typeface="+mn-lt"/>
                <a:ea typeface="+mn-ea"/>
                <a:cs typeface="+mn-cs"/>
              </a:defRPr>
            </a:lvl3pPr>
            <a:lvl4pPr marL="833437" indent="-171450">
              <a:defRPr lang="en-US" sz="1200" kern="1200" dirty="0" smtClean="0">
                <a:solidFill>
                  <a:schemeClr val="tx1"/>
                </a:solidFill>
                <a:latin typeface="+mn-lt"/>
                <a:ea typeface="+mn-ea"/>
                <a:cs typeface="+mn-cs"/>
              </a:defRPr>
            </a:lvl4pPr>
            <a:lvl5pPr marL="981075" indent="-171450">
              <a:defRPr lang="en-US" sz="1200" kern="1200" dirty="0">
                <a:solidFill>
                  <a:schemeClr val="tx1"/>
                </a:solidFill>
                <a:latin typeface="+mn-lt"/>
                <a:ea typeface="+mn-ea"/>
                <a:cs typeface="+mn-cs"/>
              </a:defRPr>
            </a:lvl5pPr>
            <a:lvl6pPr>
              <a:defRPr sz="1800"/>
            </a:lvl6pPr>
            <a:lvl7pPr>
              <a:defRPr sz="1800"/>
            </a:lvl7pPr>
            <a:lvl8pPr>
              <a:defRPr sz="1800"/>
            </a:lvl8pPr>
            <a:lvl9pPr>
              <a:defRPr sz="1800"/>
            </a:lvl9pPr>
          </a:lstStyle>
          <a:p>
            <a:pPr marL="233363" lvl="0" indent="-233363" algn="l" defTabSz="914400" rtl="0" eaLnBrk="1" latinLnBrk="0" hangingPunct="1">
              <a:lnSpc>
                <a:spcPct val="90000"/>
              </a:lnSpc>
              <a:spcBef>
                <a:spcPts val="1200"/>
              </a:spcBef>
              <a:buClr>
                <a:schemeClr val="accent1"/>
              </a:buClr>
              <a:buSzPct val="120000"/>
              <a:buFontTx/>
              <a:buBlip>
                <a:blip r:embed="rId2"/>
              </a:buBlip>
            </a:pPr>
            <a:r>
              <a:rPr lang="en-US" smtClean="0"/>
              <a:t>Click to edit Master text styles</a:t>
            </a:r>
          </a:p>
          <a:p>
            <a:pPr marL="233363" lvl="1" indent="-233363" algn="l" defTabSz="914400" rtl="0" eaLnBrk="1" latinLnBrk="0" hangingPunct="1">
              <a:lnSpc>
                <a:spcPct val="90000"/>
              </a:lnSpc>
              <a:spcBef>
                <a:spcPts val="1200"/>
              </a:spcBef>
              <a:buClr>
                <a:schemeClr val="accent1"/>
              </a:buClr>
              <a:buSzPct val="120000"/>
              <a:buFontTx/>
              <a:buBlip>
                <a:blip r:embed="rId2"/>
              </a:buBlip>
            </a:pPr>
            <a:r>
              <a:rPr lang="en-US" smtClean="0"/>
              <a:t>Second level</a:t>
            </a:r>
          </a:p>
          <a:p>
            <a:pPr marL="233363" lvl="2" indent="-233363" algn="l" defTabSz="914400" rtl="0" eaLnBrk="1" latinLnBrk="0" hangingPunct="1">
              <a:lnSpc>
                <a:spcPct val="90000"/>
              </a:lnSpc>
              <a:spcBef>
                <a:spcPts val="1200"/>
              </a:spcBef>
              <a:buClr>
                <a:schemeClr val="accent1"/>
              </a:buClr>
              <a:buSzPct val="120000"/>
              <a:buFontTx/>
              <a:buBlip>
                <a:blip r:embed="rId2"/>
              </a:buBlip>
            </a:pPr>
            <a:r>
              <a:rPr lang="en-US" smtClean="0"/>
              <a:t>Third level</a:t>
            </a:r>
          </a:p>
          <a:p>
            <a:pPr marL="233363" lvl="3" indent="-233363" algn="l" defTabSz="914400" rtl="0" eaLnBrk="1" latinLnBrk="0" hangingPunct="1">
              <a:lnSpc>
                <a:spcPct val="90000"/>
              </a:lnSpc>
              <a:spcBef>
                <a:spcPts val="1200"/>
              </a:spcBef>
              <a:buClr>
                <a:schemeClr val="accent1"/>
              </a:buClr>
              <a:buSzPct val="120000"/>
              <a:buFontTx/>
              <a:buBlip>
                <a:blip r:embed="rId2"/>
              </a:buBlip>
            </a:pPr>
            <a:r>
              <a:rPr lang="en-US" smtClean="0"/>
              <a:t>Fourth level</a:t>
            </a:r>
          </a:p>
          <a:p>
            <a:pPr marL="233363" lvl="4" indent="-233363" algn="l" defTabSz="914400" rtl="0" eaLnBrk="1" latinLnBrk="0" hangingPunct="1">
              <a:lnSpc>
                <a:spcPct val="90000"/>
              </a:lnSpc>
              <a:spcBef>
                <a:spcPts val="1200"/>
              </a:spcBef>
              <a:buClr>
                <a:schemeClr val="accent1"/>
              </a:buClr>
              <a:buSzPct val="120000"/>
              <a:buFontTx/>
              <a:buBlip>
                <a:blip r:embed="rId2"/>
              </a:buBlip>
            </a:pPr>
            <a:r>
              <a:rPr lang="en-US" smtClean="0"/>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A37C95-3A7F-4C90-9D28-0B573484ACDD}" type="slidenum">
              <a:rPr lang="en-US" smtClean="0"/>
              <a:t>‹#›</a:t>
            </a:fld>
            <a:endParaRPr lang="en-US" dirty="0"/>
          </a:p>
        </p:txBody>
      </p:sp>
    </p:spTree>
    <p:extLst>
      <p:ext uri="{BB962C8B-B14F-4D97-AF65-F5344CB8AC3E}">
        <p14:creationId xmlns:p14="http://schemas.microsoft.com/office/powerpoint/2010/main" val="207844452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04813" y="1231324"/>
            <a:ext cx="4114800" cy="249299"/>
          </a:xfrm>
        </p:spPr>
        <p:txBody>
          <a:bodyPr anchor="b"/>
          <a:lstStyle>
            <a:lvl1pPr marL="0" indent="0">
              <a:buNone/>
              <a:defRPr lang="en-US" sz="1800" b="1" kern="1200" dirty="0" smtClean="0">
                <a:solidFill>
                  <a:schemeClr val="tx1"/>
                </a:solidFill>
                <a:latin typeface="+mn-lt"/>
                <a:ea typeface="ＭＳ Ｐゴシック" charset="0"/>
                <a:cs typeface="ＭＳ Ｐゴシック"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2813" rtl="0" eaLnBrk="1" fontAlgn="base" hangingPunct="1">
              <a:lnSpc>
                <a:spcPct val="90000"/>
              </a:lnSpc>
              <a:spcBef>
                <a:spcPts val="0"/>
              </a:spcBef>
              <a:spcAft>
                <a:spcPct val="0"/>
              </a:spcAft>
              <a:buClr>
                <a:schemeClr val="accent1"/>
              </a:buClr>
              <a:buSzPct val="90000"/>
              <a:buFont typeface="Wingdings" pitchFamily="2" charset="2"/>
              <a:buNone/>
            </a:pPr>
            <a:r>
              <a:rPr lang="en-US" smtClean="0"/>
              <a:t>Click to edit Master text styles</a:t>
            </a:r>
          </a:p>
        </p:txBody>
      </p:sp>
      <p:sp>
        <p:nvSpPr>
          <p:cNvPr id="4" name="Content Placeholder 3"/>
          <p:cNvSpPr>
            <a:spLocks noGrp="1"/>
          </p:cNvSpPr>
          <p:nvPr>
            <p:ph sz="half" idx="2"/>
          </p:nvPr>
        </p:nvSpPr>
        <p:spPr>
          <a:xfrm>
            <a:off x="404813" y="1516949"/>
            <a:ext cx="4114800" cy="1202380"/>
          </a:xfrm>
        </p:spPr>
        <p:txBody>
          <a:bodyPr>
            <a:spAutoFit/>
          </a:bodyPr>
          <a:lstStyle>
            <a:lvl1pPr marL="174625" indent="-174625">
              <a:defRPr lang="en-US" sz="1800" kern="1200" dirty="0" smtClean="0">
                <a:solidFill>
                  <a:schemeClr val="tx1"/>
                </a:solidFill>
                <a:latin typeface="+mn-lt"/>
                <a:ea typeface="+mn-ea"/>
                <a:cs typeface="+mn-cs"/>
              </a:defRPr>
            </a:lvl1pPr>
            <a:lvl2pPr marL="538162" indent="-285750">
              <a:defRPr lang="en-US" sz="1600" kern="1200" dirty="0" smtClean="0">
                <a:solidFill>
                  <a:schemeClr val="tx1"/>
                </a:solidFill>
                <a:latin typeface="+mn-lt"/>
                <a:ea typeface="+mn-ea"/>
                <a:cs typeface="+mn-cs"/>
              </a:defRPr>
            </a:lvl2pPr>
            <a:lvl3pPr marL="752475" indent="-285750">
              <a:defRPr lang="en-US" sz="1400" kern="1200" dirty="0" smtClean="0">
                <a:solidFill>
                  <a:schemeClr val="tx1"/>
                </a:solidFill>
                <a:latin typeface="+mn-lt"/>
                <a:ea typeface="+mn-ea"/>
                <a:cs typeface="+mn-cs"/>
              </a:defRPr>
            </a:lvl3pPr>
            <a:lvl4pPr marL="833437" indent="-171450">
              <a:defRPr lang="en-US" sz="1200" kern="1200" dirty="0" smtClean="0">
                <a:solidFill>
                  <a:schemeClr val="tx1"/>
                </a:solidFill>
                <a:latin typeface="+mn-lt"/>
                <a:ea typeface="+mn-ea"/>
                <a:cs typeface="+mn-cs"/>
              </a:defRPr>
            </a:lvl4pPr>
            <a:lvl5pPr marL="981075" indent="-171450">
              <a:defRPr lang="en-US" sz="12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marL="233363" lvl="0" indent="-233363" algn="l" defTabSz="914400" rtl="0" eaLnBrk="1" latinLnBrk="0" hangingPunct="1">
              <a:lnSpc>
                <a:spcPct val="90000"/>
              </a:lnSpc>
              <a:spcBef>
                <a:spcPts val="1200"/>
              </a:spcBef>
              <a:buClr>
                <a:schemeClr val="accent1"/>
              </a:buClr>
              <a:buSzPct val="120000"/>
              <a:buFontTx/>
              <a:buBlip>
                <a:blip r:embed="rId2"/>
              </a:buBlip>
            </a:pPr>
            <a:r>
              <a:rPr lang="en-US" smtClean="0"/>
              <a:t>Click to edit Master text styles</a:t>
            </a:r>
          </a:p>
          <a:p>
            <a:pPr marL="233363" lvl="1" indent="-233363" algn="l" defTabSz="914400" rtl="0" eaLnBrk="1" latinLnBrk="0" hangingPunct="1">
              <a:lnSpc>
                <a:spcPct val="90000"/>
              </a:lnSpc>
              <a:spcBef>
                <a:spcPts val="1200"/>
              </a:spcBef>
              <a:buClr>
                <a:schemeClr val="accent1"/>
              </a:buClr>
              <a:buSzPct val="120000"/>
              <a:buFontTx/>
              <a:buBlip>
                <a:blip r:embed="rId2"/>
              </a:buBlip>
            </a:pPr>
            <a:r>
              <a:rPr lang="en-US" smtClean="0"/>
              <a:t>Second level</a:t>
            </a:r>
          </a:p>
          <a:p>
            <a:pPr marL="233363" lvl="2" indent="-233363" algn="l" defTabSz="914400" rtl="0" eaLnBrk="1" latinLnBrk="0" hangingPunct="1">
              <a:lnSpc>
                <a:spcPct val="90000"/>
              </a:lnSpc>
              <a:spcBef>
                <a:spcPts val="1200"/>
              </a:spcBef>
              <a:buClr>
                <a:schemeClr val="accent1"/>
              </a:buClr>
              <a:buSzPct val="120000"/>
              <a:buFontTx/>
              <a:buBlip>
                <a:blip r:embed="rId2"/>
              </a:buBlip>
            </a:pPr>
            <a:r>
              <a:rPr lang="en-US" smtClean="0"/>
              <a:t>Third level</a:t>
            </a:r>
          </a:p>
          <a:p>
            <a:pPr marL="233363" lvl="3" indent="-233363" algn="l" defTabSz="914400" rtl="0" eaLnBrk="1" latinLnBrk="0" hangingPunct="1">
              <a:lnSpc>
                <a:spcPct val="90000"/>
              </a:lnSpc>
              <a:spcBef>
                <a:spcPts val="1200"/>
              </a:spcBef>
              <a:buClr>
                <a:schemeClr val="accent1"/>
              </a:buClr>
              <a:buSzPct val="120000"/>
              <a:buFontTx/>
              <a:buBlip>
                <a:blip r:embed="rId2"/>
              </a:buBlip>
            </a:pPr>
            <a:r>
              <a:rPr lang="en-US" smtClean="0"/>
              <a:t>Fourth level</a:t>
            </a:r>
          </a:p>
          <a:p>
            <a:pPr marL="233363" lvl="4" indent="-233363" algn="l" defTabSz="914400" rtl="0" eaLnBrk="1" latinLnBrk="0" hangingPunct="1">
              <a:lnSpc>
                <a:spcPct val="90000"/>
              </a:lnSpc>
              <a:spcBef>
                <a:spcPts val="1200"/>
              </a:spcBef>
              <a:buClr>
                <a:schemeClr val="accent1"/>
              </a:buClr>
              <a:buSzPct val="120000"/>
              <a:buFontTx/>
              <a:buBlip>
                <a:blip r:embed="rId2"/>
              </a:buBlip>
            </a:pPr>
            <a:r>
              <a:rPr lang="en-US" smtClean="0"/>
              <a:t>Fifth level</a:t>
            </a:r>
            <a:endParaRPr lang="en-US" dirty="0"/>
          </a:p>
        </p:txBody>
      </p:sp>
      <p:sp>
        <p:nvSpPr>
          <p:cNvPr id="5" name="Text Placeholder 4"/>
          <p:cNvSpPr>
            <a:spLocks noGrp="1"/>
          </p:cNvSpPr>
          <p:nvPr>
            <p:ph type="body" sz="quarter" idx="3"/>
          </p:nvPr>
        </p:nvSpPr>
        <p:spPr>
          <a:xfrm>
            <a:off x="4624387" y="1231324"/>
            <a:ext cx="4114800" cy="249299"/>
          </a:xfrm>
        </p:spPr>
        <p:txBody>
          <a:bodyPr anchor="b"/>
          <a:lstStyle>
            <a:lvl1pPr marL="0" indent="0">
              <a:buNone/>
              <a:defRPr lang="en-US" sz="1800" b="1" kern="1200" dirty="0" smtClean="0">
                <a:solidFill>
                  <a:schemeClr val="tx1"/>
                </a:solidFill>
                <a:latin typeface="+mn-lt"/>
                <a:ea typeface="ＭＳ Ｐゴシック" charset="0"/>
                <a:cs typeface="ＭＳ Ｐゴシック"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2813" rtl="0" eaLnBrk="1" fontAlgn="base" hangingPunct="1">
              <a:lnSpc>
                <a:spcPct val="90000"/>
              </a:lnSpc>
              <a:spcBef>
                <a:spcPts val="0"/>
              </a:spcBef>
              <a:spcAft>
                <a:spcPct val="0"/>
              </a:spcAft>
              <a:buClr>
                <a:schemeClr val="accent1"/>
              </a:buClr>
              <a:buSzPct val="90000"/>
              <a:buFont typeface="Wingdings" pitchFamily="2" charset="2"/>
              <a:buNone/>
            </a:pPr>
            <a:r>
              <a:rPr lang="en-US" smtClean="0"/>
              <a:t>Click to edit Master text styles</a:t>
            </a:r>
          </a:p>
        </p:txBody>
      </p:sp>
      <p:sp>
        <p:nvSpPr>
          <p:cNvPr id="6" name="Content Placeholder 5"/>
          <p:cNvSpPr>
            <a:spLocks noGrp="1"/>
          </p:cNvSpPr>
          <p:nvPr>
            <p:ph sz="quarter" idx="4"/>
          </p:nvPr>
        </p:nvSpPr>
        <p:spPr>
          <a:xfrm>
            <a:off x="4624387" y="1516949"/>
            <a:ext cx="4114800" cy="1202380"/>
          </a:xfrm>
        </p:spPr>
        <p:txBody>
          <a:bodyPr>
            <a:spAutoFit/>
          </a:bodyPr>
          <a:lstStyle>
            <a:lvl1pPr marL="174625" indent="-174625">
              <a:defRPr lang="en-US" sz="1800" kern="1200" dirty="0" smtClean="0">
                <a:solidFill>
                  <a:schemeClr val="tx1"/>
                </a:solidFill>
                <a:latin typeface="+mn-lt"/>
                <a:ea typeface="+mn-ea"/>
                <a:cs typeface="+mn-cs"/>
              </a:defRPr>
            </a:lvl1pPr>
            <a:lvl2pPr marL="538162" indent="-285750">
              <a:defRPr lang="en-US" sz="1600" kern="1200" dirty="0" smtClean="0">
                <a:solidFill>
                  <a:schemeClr val="tx1"/>
                </a:solidFill>
                <a:latin typeface="+mn-lt"/>
                <a:ea typeface="+mn-ea"/>
                <a:cs typeface="+mn-cs"/>
              </a:defRPr>
            </a:lvl2pPr>
            <a:lvl3pPr marL="752475" indent="-285750">
              <a:defRPr lang="en-US" sz="1400" kern="1200" dirty="0" smtClean="0">
                <a:solidFill>
                  <a:schemeClr val="tx1"/>
                </a:solidFill>
                <a:latin typeface="+mn-lt"/>
                <a:ea typeface="+mn-ea"/>
                <a:cs typeface="+mn-cs"/>
              </a:defRPr>
            </a:lvl3pPr>
            <a:lvl4pPr marL="833437" indent="-171450">
              <a:defRPr lang="en-US" sz="1200" kern="1200" dirty="0" smtClean="0">
                <a:solidFill>
                  <a:schemeClr val="tx1"/>
                </a:solidFill>
                <a:latin typeface="+mn-lt"/>
                <a:ea typeface="+mn-ea"/>
                <a:cs typeface="+mn-cs"/>
              </a:defRPr>
            </a:lvl4pPr>
            <a:lvl5pPr marL="981075" indent="-171450">
              <a:defRPr lang="en-US" sz="12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marL="233363" lvl="0" indent="-233363" algn="l" defTabSz="914400" rtl="0" eaLnBrk="1" latinLnBrk="0" hangingPunct="1">
              <a:lnSpc>
                <a:spcPct val="90000"/>
              </a:lnSpc>
              <a:spcBef>
                <a:spcPts val="1200"/>
              </a:spcBef>
              <a:buClr>
                <a:schemeClr val="accent1"/>
              </a:buClr>
              <a:buSzPct val="120000"/>
              <a:buFontTx/>
              <a:buBlip>
                <a:blip r:embed="rId2"/>
              </a:buBlip>
            </a:pPr>
            <a:r>
              <a:rPr lang="en-US" smtClean="0"/>
              <a:t>Click to edit Master text styles</a:t>
            </a:r>
          </a:p>
          <a:p>
            <a:pPr marL="233363" lvl="1" indent="-233363" algn="l" defTabSz="914400" rtl="0" eaLnBrk="1" latinLnBrk="0" hangingPunct="1">
              <a:lnSpc>
                <a:spcPct val="90000"/>
              </a:lnSpc>
              <a:spcBef>
                <a:spcPts val="1200"/>
              </a:spcBef>
              <a:buClr>
                <a:schemeClr val="accent1"/>
              </a:buClr>
              <a:buSzPct val="120000"/>
              <a:buFontTx/>
              <a:buBlip>
                <a:blip r:embed="rId2"/>
              </a:buBlip>
            </a:pPr>
            <a:r>
              <a:rPr lang="en-US" smtClean="0"/>
              <a:t>Second level</a:t>
            </a:r>
          </a:p>
          <a:p>
            <a:pPr marL="233363" lvl="2" indent="-233363" algn="l" defTabSz="914400" rtl="0" eaLnBrk="1" latinLnBrk="0" hangingPunct="1">
              <a:lnSpc>
                <a:spcPct val="90000"/>
              </a:lnSpc>
              <a:spcBef>
                <a:spcPts val="1200"/>
              </a:spcBef>
              <a:buClr>
                <a:schemeClr val="accent1"/>
              </a:buClr>
              <a:buSzPct val="120000"/>
              <a:buFontTx/>
              <a:buBlip>
                <a:blip r:embed="rId2"/>
              </a:buBlip>
            </a:pPr>
            <a:r>
              <a:rPr lang="en-US" smtClean="0"/>
              <a:t>Third level</a:t>
            </a:r>
          </a:p>
          <a:p>
            <a:pPr marL="233363" lvl="3" indent="-233363" algn="l" defTabSz="914400" rtl="0" eaLnBrk="1" latinLnBrk="0" hangingPunct="1">
              <a:lnSpc>
                <a:spcPct val="90000"/>
              </a:lnSpc>
              <a:spcBef>
                <a:spcPts val="1200"/>
              </a:spcBef>
              <a:buClr>
                <a:schemeClr val="accent1"/>
              </a:buClr>
              <a:buSzPct val="120000"/>
              <a:buFontTx/>
              <a:buBlip>
                <a:blip r:embed="rId2"/>
              </a:buBlip>
            </a:pPr>
            <a:r>
              <a:rPr lang="en-US" smtClean="0"/>
              <a:t>Fourth level</a:t>
            </a:r>
          </a:p>
          <a:p>
            <a:pPr marL="233363" lvl="4" indent="-233363" algn="l" defTabSz="914400" rtl="0" eaLnBrk="1" latinLnBrk="0" hangingPunct="1">
              <a:lnSpc>
                <a:spcPct val="90000"/>
              </a:lnSpc>
              <a:spcBef>
                <a:spcPts val="1200"/>
              </a:spcBef>
              <a:buClr>
                <a:schemeClr val="accent1"/>
              </a:buClr>
              <a:buSzPct val="120000"/>
              <a:buFontTx/>
              <a:buBlip>
                <a:blip r:embed="rId2"/>
              </a:buBlip>
            </a:pPr>
            <a:r>
              <a:rPr lang="en-US" smtClean="0"/>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CA37C95-3A7F-4C90-9D28-0B573484ACDD}" type="slidenum">
              <a:rPr lang="en-US" smtClean="0"/>
              <a:t>‹#›</a:t>
            </a:fld>
            <a:endParaRPr lang="en-US" dirty="0"/>
          </a:p>
        </p:txBody>
      </p:sp>
    </p:spTree>
    <p:extLst>
      <p:ext uri="{BB962C8B-B14F-4D97-AF65-F5344CB8AC3E}">
        <p14:creationId xmlns:p14="http://schemas.microsoft.com/office/powerpoint/2010/main" val="278471655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igh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CA37C95-3A7F-4C90-9D28-0B573484ACDD}" type="slidenum">
              <a:rPr lang="en-US" smtClean="0"/>
              <a:t>‹#›</a:t>
            </a:fld>
            <a:endParaRPr lang="en-US" dirty="0"/>
          </a:p>
        </p:txBody>
      </p:sp>
    </p:spTree>
    <p:extLst>
      <p:ext uri="{BB962C8B-B14F-4D97-AF65-F5344CB8AC3E}">
        <p14:creationId xmlns:p14="http://schemas.microsoft.com/office/powerpoint/2010/main" val="11859131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ght bas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A37C95-3A7F-4C90-9D28-0B573484ACDD}" type="slidenum">
              <a:rPr lang="en-US" smtClean="0"/>
              <a:pPr/>
              <a:t>‹#›</a:t>
            </a:fld>
            <a:endParaRPr lang="en-US" dirty="0"/>
          </a:p>
        </p:txBody>
      </p:sp>
      <p:sp>
        <p:nvSpPr>
          <p:cNvPr id="8" name="Title 5"/>
          <p:cNvSpPr>
            <a:spLocks noGrp="1"/>
          </p:cNvSpPr>
          <p:nvPr>
            <p:ph type="title"/>
          </p:nvPr>
        </p:nvSpPr>
        <p:spPr>
          <a:xfrm>
            <a:off x="356616" y="4208938"/>
            <a:ext cx="8430768" cy="387798"/>
          </a:xfrm>
          <a:noFill/>
        </p:spPr>
        <p:txBody>
          <a:bodyPr lIns="0" tIns="0" rIns="0" bIns="0" anchor="ctr" anchorCtr="0">
            <a:spAutoFit/>
          </a:bodyPr>
          <a:lstStyle>
            <a:lvl1pPr algn="ctr">
              <a:defRPr sz="2800" b="1">
                <a:solidFill>
                  <a:schemeClr val="accent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6643155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ran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CA37C95-3A7F-4C90-9D28-0B573484ACDD}" type="slidenum">
              <a:rPr lang="en-US" smtClean="0"/>
              <a:t>‹#›</a:t>
            </a:fld>
            <a:endParaRPr lang="en-US" dirty="0"/>
          </a:p>
        </p:txBody>
      </p:sp>
      <p:sp>
        <p:nvSpPr>
          <p:cNvPr id="5" name="Text Box 3"/>
          <p:cNvSpPr txBox="1">
            <a:spLocks noChangeArrowheads="1"/>
          </p:cNvSpPr>
          <p:nvPr userDrawn="1"/>
        </p:nvSpPr>
        <p:spPr bwMode="blackWhite">
          <a:xfrm>
            <a:off x="381000" y="4556560"/>
            <a:ext cx="8382000" cy="415491"/>
          </a:xfrm>
          <a:prstGeom prst="rect">
            <a:avLst/>
          </a:prstGeom>
          <a:noFill/>
          <a:ln w="12700">
            <a:noFill/>
            <a:miter lim="800000"/>
            <a:headEnd type="none" w="sm" len="sm"/>
            <a:tailEnd type="none" w="sm" len="sm"/>
          </a:ln>
          <a:effectLst/>
        </p:spPr>
        <p:txBody>
          <a:bodyPr lIns="91425" tIns="45713" rIns="91425" bIns="182880" anchor="b" anchorCtr="0">
            <a:spAutoFit/>
          </a:bodyPr>
          <a:lstStyle/>
          <a:p>
            <a:pPr algn="ctr" defTabSz="914099" eaLnBrk="0" fontAlgn="auto" hangingPunct="0">
              <a:spcBef>
                <a:spcPts val="0"/>
              </a:spcBef>
              <a:spcAft>
                <a:spcPts val="0"/>
              </a:spcAft>
              <a:defRPr/>
            </a:pPr>
            <a:r>
              <a:rPr lang="en-US" sz="600" dirty="0" smtClean="0">
                <a:solidFill>
                  <a:schemeClr val="tx2"/>
                </a:solidFill>
                <a:latin typeface="+mj-lt"/>
                <a:ea typeface="+mn-ea"/>
                <a:cs typeface="Arial" charset="0"/>
              </a:rPr>
              <a:t>© 2012 Slalom, LLC. All rights reserved. The information herein is for informational purposes only and represents the current view of Slalom, LLC. as of the date of this presentation.</a:t>
            </a:r>
            <a:br>
              <a:rPr lang="en-US" sz="600" dirty="0" smtClean="0">
                <a:solidFill>
                  <a:schemeClr val="tx2"/>
                </a:solidFill>
                <a:latin typeface="+mj-lt"/>
                <a:ea typeface="+mn-ea"/>
                <a:cs typeface="Arial" charset="0"/>
              </a:rPr>
            </a:br>
            <a:r>
              <a:rPr lang="en-US" sz="600" dirty="0" smtClean="0">
                <a:solidFill>
                  <a:schemeClr val="tx2"/>
                </a:solidFill>
                <a:latin typeface="+mj-lt"/>
                <a:ea typeface="+mn-ea"/>
                <a:cs typeface="Arial" charset="0"/>
              </a:rPr>
              <a:t>SLALOM MAKES NO WARRANTIES, EXPRESS, IMPLIED, OR STATUTORY, AS TO THE INFORMATION IN THIS PRESENTATION.</a:t>
            </a:r>
            <a:endParaRPr lang="en-US" sz="600" dirty="0">
              <a:solidFill>
                <a:schemeClr val="tx2"/>
              </a:solidFill>
              <a:latin typeface="+mj-lt"/>
              <a:ea typeface="+mn-ea"/>
              <a:cs typeface="Arial" charset="0"/>
            </a:endParaRPr>
          </a:p>
        </p:txBody>
      </p:sp>
      <p:pic>
        <p:nvPicPr>
          <p:cNvPr id="6"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979528" y="2114075"/>
            <a:ext cx="3184943" cy="689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71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245017" y="236540"/>
            <a:ext cx="8605838" cy="699516"/>
          </a:xfrm>
          <a:prstGeom prst="rect">
            <a:avLst/>
          </a:prstGeom>
          <a:noFill/>
        </p:spPr>
        <p:txBody>
          <a:bodyPr vert="horz" lIns="137160" tIns="146304" rIns="137160" bIns="64008"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04813" y="1234440"/>
            <a:ext cx="8334374" cy="1202380"/>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0" y="4987835"/>
            <a:ext cx="2133600" cy="148595"/>
          </a:xfrm>
          <a:prstGeom prst="rect">
            <a:avLst/>
          </a:prstGeom>
        </p:spPr>
        <p:txBody>
          <a:bodyPr vert="horz" lIns="91440" tIns="45720" rIns="91440" bIns="45720" rtlCol="0" anchor="ctr"/>
          <a:lstStyle>
            <a:lvl1pPr marL="0" algn="l" defTabSz="914400" rtl="0" eaLnBrk="1" latinLnBrk="0" hangingPunct="1">
              <a:defRPr lang="en-US" sz="450" kern="1200" smtClean="0">
                <a:solidFill>
                  <a:schemeClr val="accent5"/>
                </a:solidFill>
                <a:latin typeface="+mn-lt"/>
                <a:ea typeface="+mn-ea"/>
                <a:cs typeface="+mn-cs"/>
              </a:defRPr>
            </a:lvl1pPr>
          </a:lstStyle>
          <a:p>
            <a:endParaRPr lang="en-US" dirty="0"/>
          </a:p>
        </p:txBody>
      </p:sp>
      <p:sp>
        <p:nvSpPr>
          <p:cNvPr id="5" name="Footer Placeholder 4"/>
          <p:cNvSpPr>
            <a:spLocks noGrp="1"/>
          </p:cNvSpPr>
          <p:nvPr>
            <p:ph type="ftr" sz="quarter" idx="3"/>
          </p:nvPr>
        </p:nvSpPr>
        <p:spPr>
          <a:xfrm>
            <a:off x="3124200" y="4987835"/>
            <a:ext cx="2895600" cy="148595"/>
          </a:xfrm>
          <a:prstGeom prst="rect">
            <a:avLst/>
          </a:prstGeom>
        </p:spPr>
        <p:txBody>
          <a:bodyPr vert="horz" lIns="91440" tIns="45720" rIns="91440" bIns="45720" rtlCol="0" anchor="ctr"/>
          <a:lstStyle>
            <a:lvl1pPr algn="ctr">
              <a:defRPr sz="450">
                <a:solidFill>
                  <a:schemeClr val="accent5"/>
                </a:solidFill>
              </a:defRPr>
            </a:lvl1pPr>
          </a:lstStyle>
          <a:p>
            <a:endParaRPr lang="en-US" dirty="0"/>
          </a:p>
        </p:txBody>
      </p:sp>
      <p:sp>
        <p:nvSpPr>
          <p:cNvPr id="6" name="Slide Number Placeholder 5"/>
          <p:cNvSpPr>
            <a:spLocks noGrp="1"/>
          </p:cNvSpPr>
          <p:nvPr>
            <p:ph type="sldNum" sz="quarter" idx="4"/>
          </p:nvPr>
        </p:nvSpPr>
        <p:spPr>
          <a:xfrm>
            <a:off x="7010400" y="4987835"/>
            <a:ext cx="2133600" cy="148595"/>
          </a:xfrm>
          <a:prstGeom prst="rect">
            <a:avLst/>
          </a:prstGeom>
        </p:spPr>
        <p:txBody>
          <a:bodyPr vert="horz" lIns="91440" tIns="45720" rIns="91440" bIns="45720" rtlCol="0" anchor="ctr"/>
          <a:lstStyle>
            <a:lvl1pPr marL="0" algn="r" defTabSz="914400" rtl="0" eaLnBrk="1" latinLnBrk="0" hangingPunct="1">
              <a:defRPr lang="en-US" sz="450" kern="1200" smtClean="0">
                <a:solidFill>
                  <a:schemeClr val="accent5"/>
                </a:solidFill>
                <a:latin typeface="+mn-lt"/>
                <a:ea typeface="+mn-ea"/>
                <a:cs typeface="+mn-cs"/>
              </a:defRPr>
            </a:lvl1pPr>
          </a:lstStyle>
          <a:p>
            <a:fld id="{4CA37C95-3A7F-4C90-9D28-0B573484ACDD}" type="slidenum">
              <a:rPr lang="en-US" smtClean="0"/>
              <a:pPr/>
              <a:t>‹#›</a:t>
            </a:fld>
            <a:endParaRPr lang="en-US" dirty="0"/>
          </a:p>
        </p:txBody>
      </p:sp>
    </p:spTree>
    <p:extLst>
      <p:ext uri="{BB962C8B-B14F-4D97-AF65-F5344CB8AC3E}">
        <p14:creationId xmlns:p14="http://schemas.microsoft.com/office/powerpoint/2010/main" val="2975377590"/>
      </p:ext>
    </p:extLst>
  </p:cSld>
  <p:clrMap bg1="lt1" tx1="dk1" bg2="lt2" tx2="dk2" accent1="accent1" accent2="accent2" accent3="accent3" accent4="accent4" accent5="accent5" accent6="accent6" hlink="hlink" folHlink="folHlink"/>
  <p:sldLayoutIdLst>
    <p:sldLayoutId id="2147483649" r:id="rId1"/>
    <p:sldLayoutId id="2147483704" r:id="rId2"/>
    <p:sldLayoutId id="2147483705" r:id="rId3"/>
    <p:sldLayoutId id="2147483706" r:id="rId4"/>
    <p:sldLayoutId id="2147483707" r:id="rId5"/>
    <p:sldLayoutId id="2147483709" r:id="rId6"/>
    <p:sldLayoutId id="2147483650" r:id="rId7"/>
    <p:sldLayoutId id="2147483672" r:id="rId8"/>
    <p:sldLayoutId id="2147483652" r:id="rId9"/>
    <p:sldLayoutId id="2147483653" r:id="rId10"/>
    <p:sldLayoutId id="2147483655" r:id="rId11"/>
    <p:sldLayoutId id="2147483673" r:id="rId12"/>
    <p:sldLayoutId id="2147483702" r:id="rId13"/>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600" b="1" kern="1200" spc="-100" baseline="0">
          <a:solidFill>
            <a:schemeClr val="accent1"/>
          </a:solidFill>
          <a:latin typeface="+mj-lt"/>
          <a:ea typeface="+mj-ea"/>
          <a:cs typeface="+mj-cs"/>
        </a:defRPr>
      </a:lvl1pPr>
    </p:titleStyle>
    <p:bodyStyle>
      <a:lvl1pPr marL="233363" indent="-233363" algn="l" defTabSz="914400" rtl="0" eaLnBrk="1" latinLnBrk="0" hangingPunct="1">
        <a:lnSpc>
          <a:spcPct val="90000"/>
        </a:lnSpc>
        <a:spcBef>
          <a:spcPts val="1200"/>
        </a:spcBef>
        <a:buClr>
          <a:schemeClr val="accent1"/>
        </a:buClr>
        <a:buSzPct val="120000"/>
        <a:buFontTx/>
        <a:buBlip>
          <a:blip r:embed="rId16"/>
        </a:buBlip>
        <a:defRPr sz="1800" kern="1200">
          <a:solidFill>
            <a:schemeClr val="tx1"/>
          </a:solidFill>
          <a:latin typeface="+mn-lt"/>
          <a:ea typeface="+mn-ea"/>
          <a:cs typeface="+mn-cs"/>
        </a:defRPr>
      </a:lvl1pPr>
      <a:lvl2pPr marL="457200" indent="-204788" algn="l" defTabSz="914400" rtl="0" eaLnBrk="1" latinLnBrk="0" hangingPunct="1">
        <a:lnSpc>
          <a:spcPct val="90000"/>
        </a:lnSpc>
        <a:spcBef>
          <a:spcPts val="600"/>
        </a:spcBef>
        <a:buClr>
          <a:schemeClr val="accent5"/>
        </a:buClr>
        <a:buSzPct val="120000"/>
        <a:buFontTx/>
        <a:buBlip>
          <a:blip r:embed="rId17"/>
        </a:buBlip>
        <a:defRPr sz="1600" kern="1200">
          <a:solidFill>
            <a:schemeClr val="tx1"/>
          </a:solidFill>
          <a:latin typeface="+mn-lt"/>
          <a:ea typeface="+mn-ea"/>
          <a:cs typeface="+mn-cs"/>
        </a:defRPr>
      </a:lvl2pPr>
      <a:lvl3pPr marL="652463" indent="-185738" algn="l" defTabSz="914400" rtl="0" eaLnBrk="1" latinLnBrk="0" hangingPunct="1">
        <a:lnSpc>
          <a:spcPct val="90000"/>
        </a:lnSpc>
        <a:spcBef>
          <a:spcPts val="400"/>
        </a:spcBef>
        <a:buClr>
          <a:schemeClr val="accent5"/>
        </a:buClr>
        <a:buSzPct val="120000"/>
        <a:buFontTx/>
        <a:buBlip>
          <a:blip r:embed="rId17"/>
        </a:buBlip>
        <a:defRPr sz="1400" kern="1200">
          <a:solidFill>
            <a:schemeClr val="tx1"/>
          </a:solidFill>
          <a:latin typeface="+mn-lt"/>
          <a:ea typeface="+mn-ea"/>
          <a:cs typeface="+mn-cs"/>
        </a:defRPr>
      </a:lvl3pPr>
      <a:lvl4pPr marL="800100" indent="-138113" algn="l" defTabSz="914400" rtl="0" eaLnBrk="1" latinLnBrk="0" hangingPunct="1">
        <a:lnSpc>
          <a:spcPct val="90000"/>
        </a:lnSpc>
        <a:spcBef>
          <a:spcPts val="300"/>
        </a:spcBef>
        <a:buClr>
          <a:schemeClr val="accent5"/>
        </a:buClr>
        <a:buFontTx/>
        <a:buBlip>
          <a:blip r:embed="rId17"/>
        </a:buBlip>
        <a:defRPr sz="1200" kern="1200">
          <a:solidFill>
            <a:schemeClr val="tx1"/>
          </a:solidFill>
          <a:latin typeface="+mn-lt"/>
          <a:ea typeface="+mn-ea"/>
          <a:cs typeface="+mn-cs"/>
        </a:defRPr>
      </a:lvl4pPr>
      <a:lvl5pPr marL="942975" indent="-133350" algn="l" defTabSz="914400" rtl="0" eaLnBrk="1" latinLnBrk="0" hangingPunct="1">
        <a:lnSpc>
          <a:spcPct val="90000"/>
        </a:lnSpc>
        <a:spcBef>
          <a:spcPts val="300"/>
        </a:spcBef>
        <a:buClr>
          <a:schemeClr val="accent5"/>
        </a:buClr>
        <a:buFontTx/>
        <a:buBlip>
          <a:blip r:embed="rId17"/>
        </a:buBlip>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hyperlink" Target="http://www.jaredmatfess.com/" TargetMode="External"/><Relationship Id="rId2" Type="http://schemas.openxmlformats.org/officeDocument/2006/relationships/hyperlink" Target="http://www.ctspug.org/" TargetMode="Externa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hyperlink" Target="mailto:Jared.Matfes@outlook.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sp2013wade.codeplex.com/"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msdn.microsoft.com/en-us/library/gg615945.aspx"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channel9.msdn.com/Events/SharePoint-Conference/2014/SPC296"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032" y="1995005"/>
            <a:ext cx="8311569" cy="1074140"/>
          </a:xfrm>
        </p:spPr>
        <p:txBody>
          <a:bodyPr/>
          <a:lstStyle/>
          <a:p>
            <a:r>
              <a:rPr lang="en-US" dirty="0"/>
              <a:t>Yes we can! </a:t>
            </a:r>
            <a:r>
              <a:rPr lang="en-US" dirty="0" smtClean="0"/>
              <a:t/>
            </a:r>
            <a:br>
              <a:rPr lang="en-US" dirty="0" smtClean="0"/>
            </a:br>
            <a:r>
              <a:rPr lang="en-US" sz="2000" dirty="0" smtClean="0"/>
              <a:t>Enabling </a:t>
            </a:r>
            <a:r>
              <a:rPr lang="en-US" sz="2000" dirty="0"/>
              <a:t>Collaboration in a Locked Down SharePoint Environment! </a:t>
            </a:r>
          </a:p>
        </p:txBody>
      </p:sp>
      <p:sp>
        <p:nvSpPr>
          <p:cNvPr id="3" name="Subtitle 2"/>
          <p:cNvSpPr>
            <a:spLocks noGrp="1"/>
          </p:cNvSpPr>
          <p:nvPr>
            <p:ph type="subTitle" idx="1"/>
          </p:nvPr>
        </p:nvSpPr>
        <p:spPr>
          <a:xfrm>
            <a:off x="2622818" y="4133520"/>
            <a:ext cx="6199632" cy="680186"/>
          </a:xfrm>
        </p:spPr>
        <p:txBody>
          <a:bodyPr/>
          <a:lstStyle/>
          <a:p>
            <a:r>
              <a:rPr lang="en-US" dirty="0" smtClean="0"/>
              <a:t>Jared Matfess</a:t>
            </a:r>
          </a:p>
          <a:p>
            <a:r>
              <a:rPr lang="en-US" sz="1200" i="1" dirty="0" smtClean="0"/>
              <a:t>Consultant, Slalom Consulting</a:t>
            </a:r>
            <a:endParaRPr lang="en-US" sz="1200" i="1" dirty="0"/>
          </a:p>
        </p:txBody>
      </p:sp>
      <p:sp>
        <p:nvSpPr>
          <p:cNvPr id="4" name="TextBox 3"/>
          <p:cNvSpPr txBox="1"/>
          <p:nvPr/>
        </p:nvSpPr>
        <p:spPr>
          <a:xfrm>
            <a:off x="6528346" y="4329289"/>
            <a:ext cx="2100255" cy="424732"/>
          </a:xfrm>
          <a:prstGeom prst="rect">
            <a:avLst/>
          </a:prstGeom>
          <a:noFill/>
        </p:spPr>
        <p:txBody>
          <a:bodyPr wrap="none" rtlCol="0">
            <a:spAutoFit/>
          </a:bodyPr>
          <a:lstStyle/>
          <a:p>
            <a:pPr>
              <a:lnSpc>
                <a:spcPct val="90000"/>
              </a:lnSpc>
              <a:spcBef>
                <a:spcPts val="1200"/>
              </a:spcBef>
              <a:buClr>
                <a:schemeClr val="accent1"/>
              </a:buClr>
            </a:pPr>
            <a:r>
              <a:rPr lang="en-US" sz="2400" dirty="0" smtClean="0">
                <a:solidFill>
                  <a:schemeClr val="bg1"/>
                </a:solidFill>
              </a:rPr>
              <a:t>#SPSBMORE</a:t>
            </a:r>
            <a:endParaRPr lang="en-US" sz="2400" dirty="0">
              <a:solidFill>
                <a:schemeClr val="bg1"/>
              </a:solidFill>
            </a:endParaRPr>
          </a:p>
        </p:txBody>
      </p:sp>
    </p:spTree>
    <p:extLst>
      <p:ext uri="{BB962C8B-B14F-4D97-AF65-F5344CB8AC3E}">
        <p14:creationId xmlns:p14="http://schemas.microsoft.com/office/powerpoint/2010/main" val="381778414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p:cNvSpPr txBox="1">
            <a:spLocks/>
          </p:cNvSpPr>
          <p:nvPr/>
        </p:nvSpPr>
        <p:spPr>
          <a:xfrm>
            <a:off x="713435" y="1554342"/>
            <a:ext cx="6468682" cy="341632"/>
          </a:xfrm>
          <a:prstGeom prst="rect">
            <a:avLst/>
          </a:prstGeom>
        </p:spPr>
        <p:txBody>
          <a:bodyPr>
            <a:spAutoFit/>
          </a:bodyPr>
          <a:lstStyle>
            <a:lvl1pPr marL="193675" indent="-193675" algn="l" defTabSz="914400" rtl="0" eaLnBrk="1" latinLnBrk="0" hangingPunct="1">
              <a:lnSpc>
                <a:spcPct val="90000"/>
              </a:lnSpc>
              <a:spcBef>
                <a:spcPts val="1200"/>
              </a:spcBef>
              <a:buClr>
                <a:schemeClr val="accent1"/>
              </a:buClr>
              <a:buFontTx/>
              <a:buBlip>
                <a:blip r:embed="rId3"/>
              </a:buBlip>
              <a:defRPr sz="1800" kern="1200" spc="-50" baseline="0">
                <a:gradFill>
                  <a:gsLst>
                    <a:gs pos="0">
                      <a:schemeClr val="tx1">
                        <a:lumMod val="50000"/>
                      </a:schemeClr>
                    </a:gs>
                    <a:gs pos="98000">
                      <a:schemeClr val="tx1">
                        <a:lumMod val="50000"/>
                      </a:schemeClr>
                    </a:gs>
                  </a:gsLst>
                  <a:lin ang="5400000" scaled="0"/>
                </a:gradFill>
                <a:latin typeface="+mj-lt"/>
                <a:ea typeface="+mn-ea"/>
                <a:cs typeface="+mn-cs"/>
              </a:defRPr>
            </a:lvl1pPr>
            <a:lvl2pPr marL="384175" indent="-185738" algn="l" defTabSz="914400" rtl="0" eaLnBrk="1" latinLnBrk="0" hangingPunct="1">
              <a:lnSpc>
                <a:spcPct val="90000"/>
              </a:lnSpc>
              <a:spcBef>
                <a:spcPts val="600"/>
              </a:spcBef>
              <a:buClr>
                <a:schemeClr val="accent5"/>
              </a:buClr>
              <a:buFontTx/>
              <a:buBlip>
                <a:blip r:embed="rId4"/>
              </a:buBlip>
              <a:defRPr sz="1600" kern="1200" spc="-50" baseline="0">
                <a:gradFill>
                  <a:gsLst>
                    <a:gs pos="0">
                      <a:schemeClr val="tx1">
                        <a:lumMod val="50000"/>
                      </a:schemeClr>
                    </a:gs>
                    <a:gs pos="98000">
                      <a:schemeClr val="tx1">
                        <a:lumMod val="50000"/>
                      </a:schemeClr>
                    </a:gs>
                  </a:gsLst>
                  <a:lin ang="5400000" scaled="0"/>
                </a:gradFill>
                <a:latin typeface="+mj-lt"/>
                <a:ea typeface="+mn-ea"/>
                <a:cs typeface="+mn-cs"/>
              </a:defRPr>
            </a:lvl2pPr>
            <a:lvl3pPr marL="549275" indent="-160338" algn="l" defTabSz="914400" rtl="0" eaLnBrk="1" latinLnBrk="0" hangingPunct="1">
              <a:lnSpc>
                <a:spcPct val="90000"/>
              </a:lnSpc>
              <a:spcBef>
                <a:spcPts val="400"/>
              </a:spcBef>
              <a:buClr>
                <a:schemeClr val="accent5"/>
              </a:buClr>
              <a:buFontTx/>
              <a:buBlip>
                <a:blip r:embed="rId4"/>
              </a:buBlip>
              <a:defRPr lang="en-US" sz="1400" kern="1200" spc="-30" baseline="0" dirty="0" smtClean="0">
                <a:gradFill>
                  <a:gsLst>
                    <a:gs pos="0">
                      <a:schemeClr val="tx1">
                        <a:lumMod val="50000"/>
                      </a:schemeClr>
                    </a:gs>
                    <a:gs pos="98000">
                      <a:schemeClr val="tx1">
                        <a:lumMod val="50000"/>
                      </a:schemeClr>
                    </a:gs>
                  </a:gsLst>
                  <a:lin ang="5400000" scaled="0"/>
                </a:gradFill>
                <a:latin typeface="+mj-lt"/>
                <a:ea typeface="+mn-ea"/>
                <a:cs typeface="+mn-cs"/>
              </a:defRPr>
            </a:lvl3pPr>
            <a:lvl4pPr marL="687388" indent="-138113"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4pPr>
            <a:lvl5pPr marL="823913" indent="-141288"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pPr>
            <a:r>
              <a:rPr lang="en-US" dirty="0" smtClean="0">
                <a:gradFill>
                  <a:gsLst>
                    <a:gs pos="70000">
                      <a:schemeClr val="bg1"/>
                    </a:gs>
                    <a:gs pos="50000">
                      <a:schemeClr val="bg1"/>
                    </a:gs>
                  </a:gsLst>
                  <a:lin ang="5400000" scaled="0"/>
                </a:gradFill>
                <a:ea typeface="+mj-ea"/>
                <a:cs typeface="+mj-cs"/>
              </a:rPr>
              <a:t>The Problem with </a:t>
            </a:r>
            <a:r>
              <a:rPr lang="en-US" u="sng" dirty="0" smtClean="0">
                <a:gradFill>
                  <a:gsLst>
                    <a:gs pos="70000">
                      <a:schemeClr val="bg1"/>
                    </a:gs>
                    <a:gs pos="50000">
                      <a:schemeClr val="bg1"/>
                    </a:gs>
                  </a:gsLst>
                  <a:lin ang="5400000" scaled="0"/>
                </a:gradFill>
                <a:ea typeface="+mj-ea"/>
                <a:cs typeface="+mj-cs"/>
              </a:rPr>
              <a:t>Share</a:t>
            </a:r>
            <a:r>
              <a:rPr lang="en-US" dirty="0" smtClean="0">
                <a:gradFill>
                  <a:gsLst>
                    <a:gs pos="70000">
                      <a:schemeClr val="bg1"/>
                    </a:gs>
                    <a:gs pos="50000">
                      <a:schemeClr val="bg1"/>
                    </a:gs>
                  </a:gsLst>
                  <a:lin ang="5400000" scaled="0"/>
                </a:gradFill>
                <a:ea typeface="+mj-ea"/>
                <a:cs typeface="+mj-cs"/>
              </a:rPr>
              <a:t>Point</a:t>
            </a:r>
            <a:endParaRPr lang="en-US" dirty="0">
              <a:gradFill>
                <a:gsLst>
                  <a:gs pos="70000">
                    <a:schemeClr val="bg1"/>
                  </a:gs>
                  <a:gs pos="50000">
                    <a:schemeClr val="bg1"/>
                  </a:gs>
                </a:gsLst>
                <a:lin ang="5400000" scaled="0"/>
              </a:gradFill>
              <a:ea typeface="+mj-ea"/>
              <a:cs typeface="+mj-cs"/>
            </a:endParaRPr>
          </a:p>
        </p:txBody>
      </p:sp>
      <p:cxnSp>
        <p:nvCxnSpPr>
          <p:cNvPr id="13" name="Straight Connector 12"/>
          <p:cNvCxnSpPr/>
          <p:nvPr/>
        </p:nvCxnSpPr>
        <p:spPr>
          <a:xfrm>
            <a:off x="521116" y="2007356"/>
            <a:ext cx="8101768" cy="0"/>
          </a:xfrm>
          <a:prstGeom prst="line">
            <a:avLst/>
          </a:prstGeom>
          <a:ln w="6350" cmpd="thinThick">
            <a:gradFill>
              <a:gsLst>
                <a:gs pos="0">
                  <a:schemeClr val="bg1">
                    <a:alpha val="0"/>
                  </a:schemeClr>
                </a:gs>
                <a:gs pos="75400">
                  <a:schemeClr val="accent5">
                    <a:alpha val="75000"/>
                  </a:schemeClr>
                </a:gs>
                <a:gs pos="10000">
                  <a:schemeClr val="accent5">
                    <a:alpha val="75000"/>
                  </a:schemeClr>
                </a:gs>
                <a:gs pos="100000">
                  <a:schemeClr val="bg1">
                    <a:alpha val="0"/>
                  </a:schemeClr>
                </a:gs>
              </a:gsLst>
              <a:lin ang="0" scaled="0"/>
            </a:gradFill>
            <a:prstDash val="solid"/>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1116" y="2571750"/>
            <a:ext cx="8101768" cy="0"/>
          </a:xfrm>
          <a:prstGeom prst="line">
            <a:avLst/>
          </a:prstGeom>
          <a:ln w="6350" cmpd="thinThick">
            <a:gradFill>
              <a:gsLst>
                <a:gs pos="0">
                  <a:schemeClr val="bg1">
                    <a:alpha val="0"/>
                  </a:schemeClr>
                </a:gs>
                <a:gs pos="75400">
                  <a:schemeClr val="accent5">
                    <a:alpha val="75000"/>
                  </a:schemeClr>
                </a:gs>
                <a:gs pos="10000">
                  <a:schemeClr val="accent5">
                    <a:alpha val="75000"/>
                  </a:schemeClr>
                </a:gs>
                <a:gs pos="100000">
                  <a:schemeClr val="bg1">
                    <a:alpha val="0"/>
                  </a:schemeClr>
                </a:gs>
              </a:gsLst>
              <a:lin ang="0" scaled="0"/>
            </a:gradFill>
            <a:prstDash val="solid"/>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21116" y="3136144"/>
            <a:ext cx="8101768" cy="0"/>
          </a:xfrm>
          <a:prstGeom prst="line">
            <a:avLst/>
          </a:prstGeom>
          <a:ln w="6350" cmpd="thinThick">
            <a:gradFill>
              <a:gsLst>
                <a:gs pos="0">
                  <a:schemeClr val="bg1">
                    <a:alpha val="0"/>
                  </a:schemeClr>
                </a:gs>
                <a:gs pos="75400">
                  <a:schemeClr val="accent5">
                    <a:alpha val="75000"/>
                  </a:schemeClr>
                </a:gs>
                <a:gs pos="10000">
                  <a:schemeClr val="accent5">
                    <a:alpha val="75000"/>
                  </a:schemeClr>
                </a:gs>
                <a:gs pos="100000">
                  <a:schemeClr val="bg1">
                    <a:alpha val="0"/>
                  </a:schemeClr>
                </a:gs>
              </a:gsLst>
              <a:lin ang="0" scaled="0"/>
            </a:gradFill>
            <a:prstDash val="solid"/>
            <a:headEnd type="none"/>
            <a:tailEnd type="none"/>
          </a:ln>
          <a:effectLst/>
        </p:spPr>
        <p:style>
          <a:lnRef idx="1">
            <a:schemeClr val="accent1"/>
          </a:lnRef>
          <a:fillRef idx="0">
            <a:schemeClr val="accent1"/>
          </a:fillRef>
          <a:effectRef idx="0">
            <a:schemeClr val="accent1"/>
          </a:effectRef>
          <a:fontRef idx="minor">
            <a:schemeClr val="tx1"/>
          </a:fontRef>
        </p:style>
      </p:cxnSp>
      <p:sp>
        <p:nvSpPr>
          <p:cNvPr id="10" name="Content Placeholder 4"/>
          <p:cNvSpPr txBox="1">
            <a:spLocks/>
          </p:cNvSpPr>
          <p:nvPr/>
        </p:nvSpPr>
        <p:spPr>
          <a:xfrm>
            <a:off x="713435" y="2118737"/>
            <a:ext cx="6468682" cy="341632"/>
          </a:xfrm>
          <a:prstGeom prst="rect">
            <a:avLst/>
          </a:prstGeom>
        </p:spPr>
        <p:txBody>
          <a:bodyPr>
            <a:spAutoFit/>
          </a:bodyPr>
          <a:lstStyle>
            <a:lvl1pPr marL="193675" indent="-193675" algn="l" defTabSz="914400" rtl="0" eaLnBrk="1" latinLnBrk="0" hangingPunct="1">
              <a:lnSpc>
                <a:spcPct val="90000"/>
              </a:lnSpc>
              <a:spcBef>
                <a:spcPts val="1200"/>
              </a:spcBef>
              <a:buClr>
                <a:schemeClr val="accent1"/>
              </a:buClr>
              <a:buFontTx/>
              <a:buBlip>
                <a:blip r:embed="rId3"/>
              </a:buBlip>
              <a:defRPr sz="1800" kern="1200" spc="-50" baseline="0">
                <a:gradFill>
                  <a:gsLst>
                    <a:gs pos="0">
                      <a:schemeClr val="tx1">
                        <a:lumMod val="50000"/>
                      </a:schemeClr>
                    </a:gs>
                    <a:gs pos="98000">
                      <a:schemeClr val="tx1">
                        <a:lumMod val="50000"/>
                      </a:schemeClr>
                    </a:gs>
                  </a:gsLst>
                  <a:lin ang="5400000" scaled="0"/>
                </a:gradFill>
                <a:latin typeface="+mj-lt"/>
                <a:ea typeface="+mn-ea"/>
                <a:cs typeface="+mn-cs"/>
              </a:defRPr>
            </a:lvl1pPr>
            <a:lvl2pPr marL="384175" indent="-185738" algn="l" defTabSz="914400" rtl="0" eaLnBrk="1" latinLnBrk="0" hangingPunct="1">
              <a:lnSpc>
                <a:spcPct val="90000"/>
              </a:lnSpc>
              <a:spcBef>
                <a:spcPts val="600"/>
              </a:spcBef>
              <a:buClr>
                <a:schemeClr val="accent5"/>
              </a:buClr>
              <a:buFontTx/>
              <a:buBlip>
                <a:blip r:embed="rId4"/>
              </a:buBlip>
              <a:defRPr sz="1600" kern="1200" spc="-50" baseline="0">
                <a:gradFill>
                  <a:gsLst>
                    <a:gs pos="0">
                      <a:schemeClr val="tx1">
                        <a:lumMod val="50000"/>
                      </a:schemeClr>
                    </a:gs>
                    <a:gs pos="98000">
                      <a:schemeClr val="tx1">
                        <a:lumMod val="50000"/>
                      </a:schemeClr>
                    </a:gs>
                  </a:gsLst>
                  <a:lin ang="5400000" scaled="0"/>
                </a:gradFill>
                <a:latin typeface="+mj-lt"/>
                <a:ea typeface="+mn-ea"/>
                <a:cs typeface="+mn-cs"/>
              </a:defRPr>
            </a:lvl2pPr>
            <a:lvl3pPr marL="549275" indent="-160338" algn="l" defTabSz="914400" rtl="0" eaLnBrk="1" latinLnBrk="0" hangingPunct="1">
              <a:lnSpc>
                <a:spcPct val="90000"/>
              </a:lnSpc>
              <a:spcBef>
                <a:spcPts val="400"/>
              </a:spcBef>
              <a:buClr>
                <a:schemeClr val="accent5"/>
              </a:buClr>
              <a:buFontTx/>
              <a:buBlip>
                <a:blip r:embed="rId4"/>
              </a:buBlip>
              <a:defRPr lang="en-US" sz="1400" kern="1200" spc="-30" baseline="0" dirty="0" smtClean="0">
                <a:gradFill>
                  <a:gsLst>
                    <a:gs pos="0">
                      <a:schemeClr val="tx1">
                        <a:lumMod val="50000"/>
                      </a:schemeClr>
                    </a:gs>
                    <a:gs pos="98000">
                      <a:schemeClr val="tx1">
                        <a:lumMod val="50000"/>
                      </a:schemeClr>
                    </a:gs>
                  </a:gsLst>
                  <a:lin ang="5400000" scaled="0"/>
                </a:gradFill>
                <a:latin typeface="+mj-lt"/>
                <a:ea typeface="+mn-ea"/>
                <a:cs typeface="+mn-cs"/>
              </a:defRPr>
            </a:lvl3pPr>
            <a:lvl4pPr marL="687388" indent="-138113"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4pPr>
            <a:lvl5pPr marL="823913" indent="-141288"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pPr>
            <a:r>
              <a:rPr lang="en-US" dirty="0" smtClean="0">
                <a:gradFill>
                  <a:gsLst>
                    <a:gs pos="70000">
                      <a:schemeClr val="bg1"/>
                    </a:gs>
                    <a:gs pos="50000">
                      <a:schemeClr val="bg1"/>
                    </a:gs>
                  </a:gsLst>
                  <a:lin ang="5400000" scaled="0"/>
                </a:gradFill>
              </a:rPr>
              <a:t>Establishing your Data Protection Plan</a:t>
            </a:r>
            <a:endParaRPr lang="en-US" dirty="0">
              <a:gradFill>
                <a:gsLst>
                  <a:gs pos="70000">
                    <a:schemeClr val="bg1"/>
                  </a:gs>
                  <a:gs pos="50000">
                    <a:schemeClr val="bg1"/>
                  </a:gs>
                </a:gsLst>
                <a:lin ang="5400000" scaled="0"/>
              </a:gradFill>
            </a:endParaRPr>
          </a:p>
        </p:txBody>
      </p:sp>
      <p:sp>
        <p:nvSpPr>
          <p:cNvPr id="11" name="Content Placeholder 4"/>
          <p:cNvSpPr txBox="1">
            <a:spLocks/>
          </p:cNvSpPr>
          <p:nvPr/>
        </p:nvSpPr>
        <p:spPr>
          <a:xfrm>
            <a:off x="713435" y="2683131"/>
            <a:ext cx="6468682" cy="341632"/>
          </a:xfrm>
          <a:prstGeom prst="rect">
            <a:avLst/>
          </a:prstGeom>
        </p:spPr>
        <p:txBody>
          <a:bodyPr>
            <a:spAutoFit/>
          </a:bodyPr>
          <a:lstStyle>
            <a:lvl1pPr marL="193675" indent="-193675" algn="l" defTabSz="914400" rtl="0" eaLnBrk="1" latinLnBrk="0" hangingPunct="1">
              <a:lnSpc>
                <a:spcPct val="90000"/>
              </a:lnSpc>
              <a:spcBef>
                <a:spcPts val="1200"/>
              </a:spcBef>
              <a:buClr>
                <a:schemeClr val="accent1"/>
              </a:buClr>
              <a:buFontTx/>
              <a:buBlip>
                <a:blip r:embed="rId3"/>
              </a:buBlip>
              <a:defRPr sz="1800" kern="1200" spc="-50" baseline="0">
                <a:gradFill>
                  <a:gsLst>
                    <a:gs pos="0">
                      <a:schemeClr val="tx1">
                        <a:lumMod val="50000"/>
                      </a:schemeClr>
                    </a:gs>
                    <a:gs pos="98000">
                      <a:schemeClr val="tx1">
                        <a:lumMod val="50000"/>
                      </a:schemeClr>
                    </a:gs>
                  </a:gsLst>
                  <a:lin ang="5400000" scaled="0"/>
                </a:gradFill>
                <a:latin typeface="+mj-lt"/>
                <a:ea typeface="+mn-ea"/>
                <a:cs typeface="+mn-cs"/>
              </a:defRPr>
            </a:lvl1pPr>
            <a:lvl2pPr marL="384175" indent="-185738" algn="l" defTabSz="914400" rtl="0" eaLnBrk="1" latinLnBrk="0" hangingPunct="1">
              <a:lnSpc>
                <a:spcPct val="90000"/>
              </a:lnSpc>
              <a:spcBef>
                <a:spcPts val="600"/>
              </a:spcBef>
              <a:buClr>
                <a:schemeClr val="accent5"/>
              </a:buClr>
              <a:buFontTx/>
              <a:buBlip>
                <a:blip r:embed="rId4"/>
              </a:buBlip>
              <a:defRPr sz="1600" kern="1200" spc="-50" baseline="0">
                <a:gradFill>
                  <a:gsLst>
                    <a:gs pos="0">
                      <a:schemeClr val="tx1">
                        <a:lumMod val="50000"/>
                      </a:schemeClr>
                    </a:gs>
                    <a:gs pos="98000">
                      <a:schemeClr val="tx1">
                        <a:lumMod val="50000"/>
                      </a:schemeClr>
                    </a:gs>
                  </a:gsLst>
                  <a:lin ang="5400000" scaled="0"/>
                </a:gradFill>
                <a:latin typeface="+mj-lt"/>
                <a:ea typeface="+mn-ea"/>
                <a:cs typeface="+mn-cs"/>
              </a:defRPr>
            </a:lvl2pPr>
            <a:lvl3pPr marL="549275" indent="-160338" algn="l" defTabSz="914400" rtl="0" eaLnBrk="1" latinLnBrk="0" hangingPunct="1">
              <a:lnSpc>
                <a:spcPct val="90000"/>
              </a:lnSpc>
              <a:spcBef>
                <a:spcPts val="400"/>
              </a:spcBef>
              <a:buClr>
                <a:schemeClr val="accent5"/>
              </a:buClr>
              <a:buFontTx/>
              <a:buBlip>
                <a:blip r:embed="rId4"/>
              </a:buBlip>
              <a:defRPr lang="en-US" sz="1400" kern="1200" spc="-30" baseline="0" dirty="0" smtClean="0">
                <a:gradFill>
                  <a:gsLst>
                    <a:gs pos="0">
                      <a:schemeClr val="tx1">
                        <a:lumMod val="50000"/>
                      </a:schemeClr>
                    </a:gs>
                    <a:gs pos="98000">
                      <a:schemeClr val="tx1">
                        <a:lumMod val="50000"/>
                      </a:schemeClr>
                    </a:gs>
                  </a:gsLst>
                  <a:lin ang="5400000" scaled="0"/>
                </a:gradFill>
                <a:latin typeface="+mj-lt"/>
                <a:ea typeface="+mn-ea"/>
                <a:cs typeface="+mn-cs"/>
              </a:defRPr>
            </a:lvl3pPr>
            <a:lvl4pPr marL="687388" indent="-138113"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4pPr>
            <a:lvl5pPr marL="823913" indent="-141288"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pPr>
            <a:r>
              <a:rPr lang="en-US" dirty="0" smtClean="0">
                <a:gradFill>
                  <a:gsLst>
                    <a:gs pos="70000">
                      <a:schemeClr val="bg1"/>
                    </a:gs>
                    <a:gs pos="50000">
                      <a:schemeClr val="bg1"/>
                    </a:gs>
                  </a:gsLst>
                  <a:lin ang="5400000" scaled="0"/>
                </a:gradFill>
              </a:rPr>
              <a:t>Building blocks for your Solution</a:t>
            </a:r>
            <a:endParaRPr lang="en-US" dirty="0">
              <a:gradFill>
                <a:gsLst>
                  <a:gs pos="70000">
                    <a:schemeClr val="bg1"/>
                  </a:gs>
                  <a:gs pos="50000">
                    <a:schemeClr val="bg1"/>
                  </a:gs>
                </a:gsLst>
                <a:lin ang="5400000" scaled="0"/>
              </a:gradFill>
            </a:endParaRPr>
          </a:p>
        </p:txBody>
      </p:sp>
      <p:sp>
        <p:nvSpPr>
          <p:cNvPr id="9" name="Content Placeholder 4"/>
          <p:cNvSpPr txBox="1">
            <a:spLocks/>
          </p:cNvSpPr>
          <p:nvPr/>
        </p:nvSpPr>
        <p:spPr>
          <a:xfrm>
            <a:off x="713435" y="3247526"/>
            <a:ext cx="6468682" cy="341632"/>
          </a:xfrm>
          <a:prstGeom prst="rect">
            <a:avLst/>
          </a:prstGeom>
        </p:spPr>
        <p:txBody>
          <a:bodyPr>
            <a:spAutoFit/>
          </a:bodyPr>
          <a:lstStyle>
            <a:lvl1pPr marL="193675" indent="-193675" algn="l" defTabSz="914400" rtl="0" eaLnBrk="1" latinLnBrk="0" hangingPunct="1">
              <a:lnSpc>
                <a:spcPct val="90000"/>
              </a:lnSpc>
              <a:spcBef>
                <a:spcPts val="1200"/>
              </a:spcBef>
              <a:buClr>
                <a:schemeClr val="accent1"/>
              </a:buClr>
              <a:buFontTx/>
              <a:buBlip>
                <a:blip r:embed="rId3"/>
              </a:buBlip>
              <a:defRPr sz="1800" kern="1200" spc="-50" baseline="0">
                <a:gradFill>
                  <a:gsLst>
                    <a:gs pos="0">
                      <a:schemeClr val="tx1">
                        <a:lumMod val="50000"/>
                      </a:schemeClr>
                    </a:gs>
                    <a:gs pos="98000">
                      <a:schemeClr val="tx1">
                        <a:lumMod val="50000"/>
                      </a:schemeClr>
                    </a:gs>
                  </a:gsLst>
                  <a:lin ang="5400000" scaled="0"/>
                </a:gradFill>
                <a:latin typeface="+mj-lt"/>
                <a:ea typeface="+mn-ea"/>
                <a:cs typeface="+mn-cs"/>
              </a:defRPr>
            </a:lvl1pPr>
            <a:lvl2pPr marL="384175" indent="-185738" algn="l" defTabSz="914400" rtl="0" eaLnBrk="1" latinLnBrk="0" hangingPunct="1">
              <a:lnSpc>
                <a:spcPct val="90000"/>
              </a:lnSpc>
              <a:spcBef>
                <a:spcPts val="600"/>
              </a:spcBef>
              <a:buClr>
                <a:schemeClr val="accent5"/>
              </a:buClr>
              <a:buFontTx/>
              <a:buBlip>
                <a:blip r:embed="rId4"/>
              </a:buBlip>
              <a:defRPr sz="1600" kern="1200" spc="-50" baseline="0">
                <a:gradFill>
                  <a:gsLst>
                    <a:gs pos="0">
                      <a:schemeClr val="tx1">
                        <a:lumMod val="50000"/>
                      </a:schemeClr>
                    </a:gs>
                    <a:gs pos="98000">
                      <a:schemeClr val="tx1">
                        <a:lumMod val="50000"/>
                      </a:schemeClr>
                    </a:gs>
                  </a:gsLst>
                  <a:lin ang="5400000" scaled="0"/>
                </a:gradFill>
                <a:latin typeface="+mj-lt"/>
                <a:ea typeface="+mn-ea"/>
                <a:cs typeface="+mn-cs"/>
              </a:defRPr>
            </a:lvl2pPr>
            <a:lvl3pPr marL="549275" indent="-160338" algn="l" defTabSz="914400" rtl="0" eaLnBrk="1" latinLnBrk="0" hangingPunct="1">
              <a:lnSpc>
                <a:spcPct val="90000"/>
              </a:lnSpc>
              <a:spcBef>
                <a:spcPts val="400"/>
              </a:spcBef>
              <a:buClr>
                <a:schemeClr val="accent5"/>
              </a:buClr>
              <a:buFontTx/>
              <a:buBlip>
                <a:blip r:embed="rId4"/>
              </a:buBlip>
              <a:defRPr lang="en-US" sz="1400" kern="1200" spc="-30" baseline="0" dirty="0" smtClean="0">
                <a:gradFill>
                  <a:gsLst>
                    <a:gs pos="0">
                      <a:schemeClr val="tx1">
                        <a:lumMod val="50000"/>
                      </a:schemeClr>
                    </a:gs>
                    <a:gs pos="98000">
                      <a:schemeClr val="tx1">
                        <a:lumMod val="50000"/>
                      </a:schemeClr>
                    </a:gs>
                  </a:gsLst>
                  <a:lin ang="5400000" scaled="0"/>
                </a:gradFill>
                <a:latin typeface="+mj-lt"/>
                <a:ea typeface="+mn-ea"/>
                <a:cs typeface="+mn-cs"/>
              </a:defRPr>
            </a:lvl3pPr>
            <a:lvl4pPr marL="687388" indent="-138113"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4pPr>
            <a:lvl5pPr marL="823913" indent="-141288" algn="l" defTabSz="914400" rtl="0" eaLnBrk="1" latinLnBrk="0" hangingPunct="1">
              <a:lnSpc>
                <a:spcPct val="90000"/>
              </a:lnSpc>
              <a:spcBef>
                <a:spcPts val="300"/>
              </a:spcBef>
              <a:buClr>
                <a:schemeClr val="accent5"/>
              </a:buClr>
              <a:buFontTx/>
              <a:buBlip>
                <a:blip r:embed="rId4"/>
              </a:buBlip>
              <a:defRPr sz="1200" kern="1200" spc="-20" baseline="0">
                <a:gradFill>
                  <a:gsLst>
                    <a:gs pos="0">
                      <a:schemeClr val="tx1">
                        <a:lumMod val="50000"/>
                      </a:schemeClr>
                    </a:gs>
                    <a:gs pos="98000">
                      <a:schemeClr val="tx1">
                        <a:lumMod val="50000"/>
                      </a:schemeClr>
                    </a:gs>
                  </a:gsLst>
                  <a:lin ang="5400000" scaled="0"/>
                </a:gra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pPr>
            <a:r>
              <a:rPr lang="en-US" dirty="0" smtClean="0">
                <a:gradFill>
                  <a:gsLst>
                    <a:gs pos="70000">
                      <a:schemeClr val="bg1"/>
                    </a:gs>
                    <a:gs pos="50000">
                      <a:schemeClr val="bg1"/>
                    </a:gs>
                  </a:gsLst>
                  <a:lin ang="5400000" scaled="0"/>
                </a:gradFill>
              </a:rPr>
              <a:t>Summary</a:t>
            </a:r>
            <a:endParaRPr lang="en-US" dirty="0">
              <a:gradFill>
                <a:gsLst>
                  <a:gs pos="70000">
                    <a:schemeClr val="bg1"/>
                  </a:gs>
                  <a:gs pos="50000">
                    <a:schemeClr val="bg1"/>
                  </a:gs>
                </a:gsLst>
                <a:lin ang="5400000" scaled="0"/>
              </a:gradFill>
            </a:endParaRPr>
          </a:p>
        </p:txBody>
      </p:sp>
    </p:spTree>
    <p:extLst>
      <p:ext uri="{BB962C8B-B14F-4D97-AF65-F5344CB8AC3E}">
        <p14:creationId xmlns:p14="http://schemas.microsoft.com/office/powerpoint/2010/main" val="60219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a:t>
            </a:fld>
            <a:endParaRPr lang="en-US" dirty="0"/>
          </a:p>
        </p:txBody>
      </p:sp>
      <p:sp>
        <p:nvSpPr>
          <p:cNvPr id="4" name="Text Placeholder 3"/>
          <p:cNvSpPr>
            <a:spLocks noGrp="1"/>
          </p:cNvSpPr>
          <p:nvPr>
            <p:ph type="body" sz="quarter" idx="13"/>
          </p:nvPr>
        </p:nvSpPr>
        <p:spPr>
          <a:xfrm>
            <a:off x="404813" y="1234440"/>
            <a:ext cx="8339328" cy="3416320"/>
          </a:xfrm>
        </p:spPr>
        <p:txBody>
          <a:bodyPr/>
          <a:lstStyle/>
          <a:p>
            <a:r>
              <a:rPr lang="en-US" dirty="0" smtClean="0"/>
              <a:t>SharePoint Consultant with Slalom Consulting</a:t>
            </a:r>
            <a:br>
              <a:rPr lang="en-US" dirty="0" smtClean="0"/>
            </a:br>
            <a:endParaRPr lang="en-US" dirty="0" smtClean="0"/>
          </a:p>
          <a:p>
            <a:r>
              <a:rPr lang="en-US" dirty="0" smtClean="0"/>
              <a:t>10+ years in the IT Field, 0 book deals</a:t>
            </a:r>
            <a:br>
              <a:rPr lang="en-US" dirty="0" smtClean="0"/>
            </a:br>
            <a:endParaRPr lang="en-US" dirty="0" smtClean="0"/>
          </a:p>
          <a:p>
            <a:r>
              <a:rPr lang="en-US" dirty="0" smtClean="0"/>
              <a:t>President of CT SharePoint Users Group (</a:t>
            </a:r>
            <a:r>
              <a:rPr lang="en-US" dirty="0" smtClean="0">
                <a:hlinkClick r:id="rId2"/>
              </a:rPr>
              <a:t>www.ctspug.org</a:t>
            </a:r>
            <a:r>
              <a:rPr lang="en-US" dirty="0" smtClean="0"/>
              <a:t>)</a:t>
            </a:r>
          </a:p>
          <a:p>
            <a:pPr marL="0" indent="0">
              <a:buNone/>
            </a:pPr>
            <a:r>
              <a:rPr lang="en-US" dirty="0"/>
              <a:t/>
            </a:r>
            <a:br>
              <a:rPr lang="en-US" dirty="0"/>
            </a:br>
            <a:r>
              <a:rPr lang="en-US" dirty="0" smtClean="0"/>
              <a:t>Blog: </a:t>
            </a:r>
            <a:r>
              <a:rPr lang="en-US" dirty="0" smtClean="0">
                <a:hlinkClick r:id="rId3"/>
              </a:rPr>
              <a:t>www.jaredmatfess.com</a:t>
            </a:r>
            <a:endParaRPr lang="en-US" dirty="0" smtClean="0"/>
          </a:p>
          <a:p>
            <a:pPr marL="0" indent="0">
              <a:buNone/>
            </a:pPr>
            <a:r>
              <a:rPr lang="en-US" dirty="0" smtClean="0"/>
              <a:t>Twitter: @</a:t>
            </a:r>
            <a:r>
              <a:rPr lang="en-US" dirty="0" err="1" smtClean="0"/>
              <a:t>JaredMatfess</a:t>
            </a:r>
            <a:endParaRPr lang="en-US" dirty="0" smtClean="0"/>
          </a:p>
          <a:p>
            <a:pPr marL="0" indent="0">
              <a:buNone/>
            </a:pPr>
            <a:r>
              <a:rPr lang="en-US" dirty="0" smtClean="0"/>
              <a:t>E-mail: </a:t>
            </a:r>
            <a:r>
              <a:rPr lang="en-US" dirty="0" smtClean="0">
                <a:hlinkClick r:id="rId4"/>
              </a:rPr>
              <a:t>Jared.Matfes@outlook.com</a:t>
            </a:r>
            <a:endParaRPr lang="en-US" dirty="0" smtClean="0"/>
          </a:p>
          <a:p>
            <a:pPr marL="0" indent="0">
              <a:buNone/>
            </a:pPr>
            <a:endParaRPr lang="en-US"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3498" y="460916"/>
            <a:ext cx="1961685" cy="1961685"/>
          </a:xfrm>
          <a:prstGeom prst="rect">
            <a:avLst/>
          </a:prstGeom>
        </p:spPr>
      </p:pic>
    </p:spTree>
    <p:extLst>
      <p:ext uri="{BB962C8B-B14F-4D97-AF65-F5344CB8AC3E}">
        <p14:creationId xmlns:p14="http://schemas.microsoft.com/office/powerpoint/2010/main" val="980098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Background</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4</a:t>
            </a:fld>
            <a:endParaRPr lang="en-US" dirty="0"/>
          </a:p>
        </p:txBody>
      </p:sp>
      <p:sp>
        <p:nvSpPr>
          <p:cNvPr id="4" name="Text Placeholder 3"/>
          <p:cNvSpPr>
            <a:spLocks noGrp="1"/>
          </p:cNvSpPr>
          <p:nvPr>
            <p:ph type="body" sz="quarter" idx="13"/>
          </p:nvPr>
        </p:nvSpPr>
        <p:spPr>
          <a:xfrm>
            <a:off x="404813" y="1234440"/>
            <a:ext cx="8339328" cy="2206758"/>
          </a:xfrm>
        </p:spPr>
        <p:txBody>
          <a:bodyPr/>
          <a:lstStyle/>
          <a:p>
            <a:r>
              <a:rPr lang="en-US" dirty="0" smtClean="0"/>
              <a:t>Worked 11 years at United Technologies Corporation</a:t>
            </a:r>
            <a:br>
              <a:rPr lang="en-US" dirty="0" smtClean="0"/>
            </a:br>
            <a:endParaRPr lang="en-US" dirty="0" smtClean="0"/>
          </a:p>
          <a:p>
            <a:r>
              <a:rPr lang="en-US" dirty="0" smtClean="0"/>
              <a:t>Started in Communications as a co-op</a:t>
            </a:r>
            <a:br>
              <a:rPr lang="en-US" dirty="0" smtClean="0"/>
            </a:br>
            <a:endParaRPr lang="en-US" dirty="0" smtClean="0"/>
          </a:p>
          <a:p>
            <a:r>
              <a:rPr lang="en-US" dirty="0" smtClean="0"/>
              <a:t>SharePoint, Infrastructure, Networking, Project Management, eBusiness</a:t>
            </a:r>
            <a:br>
              <a:rPr lang="en-US" dirty="0" smtClean="0"/>
            </a:br>
            <a:endParaRPr lang="en-US" dirty="0" smtClean="0"/>
          </a:p>
          <a:p>
            <a:r>
              <a:rPr lang="en-US" dirty="0" smtClean="0"/>
              <a:t>Designed their US/FN collaboration solution for non-technical data collaboration</a:t>
            </a:r>
            <a:endParaRPr lang="en-US" dirty="0"/>
          </a:p>
        </p:txBody>
      </p:sp>
    </p:spTree>
    <p:extLst>
      <p:ext uri="{BB962C8B-B14F-4D97-AF65-F5344CB8AC3E}">
        <p14:creationId xmlns:p14="http://schemas.microsoft.com/office/powerpoint/2010/main" val="2674176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Background</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5</a:t>
            </a:fld>
            <a:endParaRPr lang="en-US" dirty="0"/>
          </a:p>
        </p:txBody>
      </p:sp>
      <p:sp>
        <p:nvSpPr>
          <p:cNvPr id="4" name="Text Placeholder 3"/>
          <p:cNvSpPr>
            <a:spLocks noGrp="1"/>
          </p:cNvSpPr>
          <p:nvPr>
            <p:ph type="body" sz="quarter" idx="13"/>
          </p:nvPr>
        </p:nvSpPr>
        <p:spPr>
          <a:xfrm>
            <a:off x="404813" y="1234440"/>
            <a:ext cx="8339328" cy="2302169"/>
          </a:xfrm>
        </p:spPr>
        <p:txBody>
          <a:bodyPr/>
          <a:lstStyle/>
          <a:p>
            <a:r>
              <a:rPr lang="en-US" dirty="0" smtClean="0"/>
              <a:t>SharePoint has the potential to drastically disrupt the normal operations for large corporations</a:t>
            </a:r>
            <a:br>
              <a:rPr lang="en-US" dirty="0" smtClean="0"/>
            </a:br>
            <a:endParaRPr lang="en-US" dirty="0" smtClean="0"/>
          </a:p>
          <a:p>
            <a:r>
              <a:rPr lang="en-US" dirty="0" smtClean="0"/>
              <a:t>Navigating the political/social stigma of a collaborative technology in a regulated industry can be fun</a:t>
            </a:r>
            <a:br>
              <a:rPr lang="en-US" dirty="0" smtClean="0"/>
            </a:br>
            <a:endParaRPr lang="en-US" dirty="0" smtClean="0"/>
          </a:p>
          <a:p>
            <a:r>
              <a:rPr lang="en-US" dirty="0" smtClean="0"/>
              <a:t>Here are some best practices, lessons learned, and tips for your own implementation</a:t>
            </a:r>
            <a:endParaRPr lang="en-US" dirty="0"/>
          </a:p>
        </p:txBody>
      </p:sp>
    </p:spTree>
    <p:extLst>
      <p:ext uri="{BB962C8B-B14F-4D97-AF65-F5344CB8AC3E}">
        <p14:creationId xmlns:p14="http://schemas.microsoft.com/office/powerpoint/2010/main" val="3279636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A37C95-3A7F-4C90-9D28-0B573484ACDD}" type="slidenum">
              <a:rPr lang="en-US" smtClean="0"/>
              <a:pPr/>
              <a:t>6</a:t>
            </a:fld>
            <a:endParaRPr lang="en-US" dirty="0"/>
          </a:p>
        </p:txBody>
      </p:sp>
      <p:sp>
        <p:nvSpPr>
          <p:cNvPr id="3" name="Title 2"/>
          <p:cNvSpPr>
            <a:spLocks noGrp="1"/>
          </p:cNvSpPr>
          <p:nvPr>
            <p:ph type="ctrTitle"/>
          </p:nvPr>
        </p:nvSpPr>
        <p:spPr/>
        <p:txBody>
          <a:bodyPr/>
          <a:lstStyle/>
          <a:p>
            <a:r>
              <a:rPr lang="en-US" dirty="0" smtClean="0"/>
              <a:t>The Problem with </a:t>
            </a:r>
            <a:r>
              <a:rPr lang="en-US" u="sng" dirty="0" smtClean="0"/>
              <a:t>Share</a:t>
            </a:r>
            <a:r>
              <a:rPr lang="en-US" dirty="0" smtClean="0"/>
              <a:t>Point</a:t>
            </a:r>
            <a:endParaRPr lang="en-US" dirty="0"/>
          </a:p>
        </p:txBody>
      </p:sp>
      <p:sp>
        <p:nvSpPr>
          <p:cNvPr id="4" name="Subtitle 3"/>
          <p:cNvSpPr>
            <a:spLocks noGrp="1"/>
          </p:cNvSpPr>
          <p:nvPr>
            <p:ph type="subTitle" idx="1"/>
          </p:nvPr>
        </p:nvSpPr>
        <p:spPr/>
        <p:txBody>
          <a:bodyPr/>
          <a:lstStyle/>
          <a:p>
            <a:r>
              <a:rPr lang="en-US" dirty="0" smtClean="0"/>
              <a:t>“The days when it isn’t awesome”</a:t>
            </a:r>
            <a:endParaRPr lang="en-US" dirty="0"/>
          </a:p>
        </p:txBody>
      </p:sp>
    </p:spTree>
    <p:extLst>
      <p:ext uri="{BB962C8B-B14F-4D97-AF65-F5344CB8AC3E}">
        <p14:creationId xmlns:p14="http://schemas.microsoft.com/office/powerpoint/2010/main" val="4100825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Share</a:t>
            </a:r>
            <a:r>
              <a:rPr lang="en-US" dirty="0" smtClean="0"/>
              <a:t>Point</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7</a:t>
            </a:fld>
            <a:endParaRPr lang="en-US" dirty="0"/>
          </a:p>
        </p:txBody>
      </p:sp>
      <p:sp>
        <p:nvSpPr>
          <p:cNvPr id="4" name="Text Placeholder 3"/>
          <p:cNvSpPr>
            <a:spLocks noGrp="1"/>
          </p:cNvSpPr>
          <p:nvPr>
            <p:ph type="body" sz="quarter" idx="13"/>
          </p:nvPr>
        </p:nvSpPr>
        <p:spPr>
          <a:xfrm>
            <a:off x="404813" y="1234440"/>
            <a:ext cx="8339328" cy="1874359"/>
          </a:xfrm>
        </p:spPr>
        <p:txBody>
          <a:bodyPr/>
          <a:lstStyle/>
          <a:p>
            <a:r>
              <a:rPr lang="en-US" dirty="0" smtClean="0"/>
              <a:t>SharePoint makes it almost too easy to share files</a:t>
            </a:r>
          </a:p>
          <a:p>
            <a:pPr lvl="1"/>
            <a:r>
              <a:rPr lang="en-US" dirty="0" smtClean="0"/>
              <a:t>Upload, Sync, Drag &amp; Drop, Open in Explorer</a:t>
            </a:r>
          </a:p>
          <a:p>
            <a:pPr lvl="1"/>
            <a:r>
              <a:rPr lang="en-US" dirty="0" smtClean="0"/>
              <a:t>Multiple devices supported</a:t>
            </a:r>
            <a:br>
              <a:rPr lang="en-US" dirty="0" smtClean="0"/>
            </a:br>
            <a:endParaRPr lang="en-US" dirty="0" smtClean="0"/>
          </a:p>
          <a:p>
            <a:r>
              <a:rPr lang="en-US" dirty="0" smtClean="0"/>
              <a:t>It also includes </a:t>
            </a:r>
            <a:r>
              <a:rPr lang="en-US" b="1" dirty="0" smtClean="0"/>
              <a:t>Share</a:t>
            </a:r>
            <a:r>
              <a:rPr lang="en-US" dirty="0" smtClean="0"/>
              <a:t> in the name! </a:t>
            </a:r>
            <a:r>
              <a:rPr lang="en-US" dirty="0" smtClean="0">
                <a:sym typeface="Wingdings" panose="05000000000000000000" pitchFamily="2" charset="2"/>
              </a:rPr>
              <a:t></a:t>
            </a:r>
            <a:endParaRPr lang="en-US" dirty="0" smtClean="0"/>
          </a:p>
          <a:p>
            <a:endParaRPr lang="en-US" dirty="0"/>
          </a:p>
        </p:txBody>
      </p:sp>
      <p:pic>
        <p:nvPicPr>
          <p:cNvPr id="6" name="Picture 5"/>
          <p:cNvPicPr>
            <a:picLocks noChangeAspect="1"/>
          </p:cNvPicPr>
          <p:nvPr/>
        </p:nvPicPr>
        <p:blipFill>
          <a:blip r:embed="rId2"/>
          <a:stretch>
            <a:fillRect/>
          </a:stretch>
        </p:blipFill>
        <p:spPr>
          <a:xfrm>
            <a:off x="870105" y="3209396"/>
            <a:ext cx="723900" cy="847725"/>
          </a:xfrm>
          <a:prstGeom prst="rect">
            <a:avLst/>
          </a:prstGeom>
        </p:spPr>
      </p:pic>
      <p:pic>
        <p:nvPicPr>
          <p:cNvPr id="7" name="Picture 6"/>
          <p:cNvPicPr>
            <a:picLocks noChangeAspect="1"/>
          </p:cNvPicPr>
          <p:nvPr/>
        </p:nvPicPr>
        <p:blipFill>
          <a:blip r:embed="rId3"/>
          <a:stretch>
            <a:fillRect/>
          </a:stretch>
        </p:blipFill>
        <p:spPr>
          <a:xfrm>
            <a:off x="2329500" y="3209396"/>
            <a:ext cx="3762375" cy="447675"/>
          </a:xfrm>
          <a:prstGeom prst="rect">
            <a:avLst/>
          </a:prstGeom>
        </p:spPr>
      </p:pic>
      <p:pic>
        <p:nvPicPr>
          <p:cNvPr id="8" name="Picture 7"/>
          <p:cNvPicPr>
            <a:picLocks noChangeAspect="1"/>
          </p:cNvPicPr>
          <p:nvPr/>
        </p:nvPicPr>
        <p:blipFill rotWithShape="1">
          <a:blip r:embed="rId4"/>
          <a:srcRect l="2906" t="3745" r="931" b="3275"/>
          <a:stretch/>
        </p:blipFill>
        <p:spPr>
          <a:xfrm>
            <a:off x="6485401" y="3147831"/>
            <a:ext cx="2170771" cy="1018479"/>
          </a:xfrm>
          <a:prstGeom prst="rect">
            <a:avLst/>
          </a:prstGeom>
        </p:spPr>
      </p:pic>
    </p:spTree>
    <p:extLst>
      <p:ext uri="{BB962C8B-B14F-4D97-AF65-F5344CB8AC3E}">
        <p14:creationId xmlns:p14="http://schemas.microsoft.com/office/powerpoint/2010/main" val="2660531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your CSO wants for SharePoint</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8</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038" y="1235964"/>
            <a:ext cx="4955138" cy="3305369"/>
          </a:xfrm>
          <a:prstGeom prst="rect">
            <a:avLst/>
          </a:prstGeom>
        </p:spPr>
      </p:pic>
    </p:spTree>
    <p:extLst>
      <p:ext uri="{BB962C8B-B14F-4D97-AF65-F5344CB8AC3E}">
        <p14:creationId xmlns:p14="http://schemas.microsoft.com/office/powerpoint/2010/main" val="604519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your users want</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9</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9023" y="1023937"/>
            <a:ext cx="5426870" cy="3674443"/>
          </a:xfrm>
          <a:prstGeom prst="rect">
            <a:avLst/>
          </a:prstGeom>
        </p:spPr>
      </p:pic>
    </p:spTree>
    <p:extLst>
      <p:ext uri="{BB962C8B-B14F-4D97-AF65-F5344CB8AC3E}">
        <p14:creationId xmlns:p14="http://schemas.microsoft.com/office/powerpoint/2010/main" val="1503921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mistakes happen?</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10</a:t>
            </a:fld>
            <a:endParaRPr lang="en-US" dirty="0"/>
          </a:p>
        </p:txBody>
      </p:sp>
      <p:sp>
        <p:nvSpPr>
          <p:cNvPr id="4" name="Text Placeholder 3"/>
          <p:cNvSpPr>
            <a:spLocks noGrp="1"/>
          </p:cNvSpPr>
          <p:nvPr>
            <p:ph type="body" sz="quarter" idx="13"/>
          </p:nvPr>
        </p:nvSpPr>
        <p:spPr>
          <a:xfrm>
            <a:off x="404813" y="1234440"/>
            <a:ext cx="8339328" cy="2206758"/>
          </a:xfrm>
        </p:spPr>
        <p:txBody>
          <a:bodyPr/>
          <a:lstStyle/>
          <a:p>
            <a:r>
              <a:rPr lang="en-US" b="1" dirty="0" smtClean="0"/>
              <a:t>People</a:t>
            </a:r>
            <a:r>
              <a:rPr lang="en-US" dirty="0" smtClean="0"/>
              <a:t> – someone shares a file with someone who shouldn’t see it</a:t>
            </a:r>
            <a:br>
              <a:rPr lang="en-US" dirty="0" smtClean="0"/>
            </a:br>
            <a:endParaRPr lang="en-US" dirty="0" smtClean="0"/>
          </a:p>
          <a:p>
            <a:r>
              <a:rPr lang="en-US" b="1" dirty="0" smtClean="0"/>
              <a:t>Process</a:t>
            </a:r>
            <a:r>
              <a:rPr lang="en-US" dirty="0" smtClean="0"/>
              <a:t> – the process for sharing data failed</a:t>
            </a:r>
            <a:br>
              <a:rPr lang="en-US" dirty="0" smtClean="0"/>
            </a:br>
            <a:endParaRPr lang="en-US" dirty="0" smtClean="0"/>
          </a:p>
          <a:p>
            <a:r>
              <a:rPr lang="en-US" b="1" dirty="0" smtClean="0"/>
              <a:t>Technology</a:t>
            </a:r>
            <a:r>
              <a:rPr lang="en-US" dirty="0" smtClean="0"/>
              <a:t> – there weren’t adequate controls in place to enable to required 		             collaboration while including mistake proofing steps</a:t>
            </a:r>
          </a:p>
          <a:p>
            <a:pPr marL="0" indent="0">
              <a:buNone/>
            </a:pPr>
            <a:endParaRPr lang="en-US" dirty="0"/>
          </a:p>
        </p:txBody>
      </p:sp>
    </p:spTree>
    <p:extLst>
      <p:ext uri="{BB962C8B-B14F-4D97-AF65-F5344CB8AC3E}">
        <p14:creationId xmlns:p14="http://schemas.microsoft.com/office/powerpoint/2010/main" val="2762816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am I?</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11</a:t>
            </a:fld>
            <a:endParaRPr lang="en-US" dirty="0"/>
          </a:p>
        </p:txBody>
      </p:sp>
      <p:sp>
        <p:nvSpPr>
          <p:cNvPr id="4" name="Text Placeholder 3"/>
          <p:cNvSpPr>
            <a:spLocks noGrp="1"/>
          </p:cNvSpPr>
          <p:nvPr>
            <p:ph type="body" sz="quarter" idx="13"/>
          </p:nvPr>
        </p:nvSpPr>
        <p:spPr>
          <a:xfrm>
            <a:off x="404813" y="1234440"/>
            <a:ext cx="8339328" cy="652486"/>
          </a:xfrm>
        </p:spPr>
        <p:txBody>
          <a:bodyPr/>
          <a:lstStyle/>
          <a:p>
            <a:r>
              <a:rPr lang="en-US" dirty="0" smtClean="0"/>
              <a:t>File shares are very ambiguous and lead to mistakes</a:t>
            </a:r>
          </a:p>
          <a:p>
            <a:r>
              <a:rPr lang="en-US" dirty="0" smtClean="0"/>
              <a:t>Users might understand the title but not the purpose for the share</a:t>
            </a:r>
            <a:endParaRPr lang="en-US" dirty="0"/>
          </a:p>
        </p:txBody>
      </p:sp>
      <p:pic>
        <p:nvPicPr>
          <p:cNvPr id="5" name="Picture 4"/>
          <p:cNvPicPr>
            <a:picLocks noChangeAspect="1"/>
          </p:cNvPicPr>
          <p:nvPr/>
        </p:nvPicPr>
        <p:blipFill>
          <a:blip r:embed="rId2"/>
          <a:stretch>
            <a:fillRect/>
          </a:stretch>
        </p:blipFill>
        <p:spPr>
          <a:xfrm>
            <a:off x="2371492" y="2185310"/>
            <a:ext cx="4741823" cy="2004276"/>
          </a:xfrm>
          <a:prstGeom prst="rect">
            <a:avLst/>
          </a:prstGeom>
        </p:spPr>
      </p:pic>
      <p:sp>
        <p:nvSpPr>
          <p:cNvPr id="6" name="Left Arrow 5"/>
          <p:cNvSpPr/>
          <p:nvPr/>
        </p:nvSpPr>
        <p:spPr>
          <a:xfrm rot="10800000">
            <a:off x="1393084" y="3017935"/>
            <a:ext cx="978408" cy="484632"/>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137160" rIns="137160" bIns="137160" numCol="1" spcCol="0" rtlCol="0" fromWordArt="0" anchor="ctr" anchorCtr="0" forceAA="0" compatLnSpc="1">
            <a:prstTxWarp prst="textNoShape">
              <a:avLst/>
            </a:prstTxWarp>
            <a:noAutofit/>
          </a:bodyPr>
          <a:lstStyle/>
          <a:p>
            <a:pPr algn="ctr">
              <a:lnSpc>
                <a:spcPct val="90000"/>
              </a:lnSpc>
              <a:spcBef>
                <a:spcPts val="600"/>
              </a:spcBef>
            </a:pPr>
            <a:endParaRPr lang="en-US" sz="2400" dirty="0" smtClean="0">
              <a:solidFill>
                <a:schemeClr val="bg1"/>
              </a:solidFill>
            </a:endParaRPr>
          </a:p>
        </p:txBody>
      </p:sp>
      <p:sp>
        <p:nvSpPr>
          <p:cNvPr id="7" name="TextBox 6"/>
          <p:cNvSpPr txBox="1"/>
          <p:nvPr/>
        </p:nvSpPr>
        <p:spPr>
          <a:xfrm>
            <a:off x="1105097" y="4374893"/>
            <a:ext cx="6938759" cy="341632"/>
          </a:xfrm>
          <a:prstGeom prst="rect">
            <a:avLst/>
          </a:prstGeom>
          <a:noFill/>
        </p:spPr>
        <p:txBody>
          <a:bodyPr wrap="none" rtlCol="0">
            <a:spAutoFit/>
          </a:bodyPr>
          <a:lstStyle/>
          <a:p>
            <a:pPr>
              <a:lnSpc>
                <a:spcPct val="90000"/>
              </a:lnSpc>
              <a:spcBef>
                <a:spcPts val="1200"/>
              </a:spcBef>
              <a:buClr>
                <a:schemeClr val="accent1"/>
              </a:buClr>
            </a:pPr>
            <a:r>
              <a:rPr lang="en-US" i="1" dirty="0" smtClean="0"/>
              <a:t>How would a user know the difference between the N &amp; O Drives?</a:t>
            </a:r>
            <a:endParaRPr lang="en-US" i="1" dirty="0"/>
          </a:p>
        </p:txBody>
      </p:sp>
    </p:spTree>
    <p:extLst>
      <p:ext uri="{BB962C8B-B14F-4D97-AF65-F5344CB8AC3E}">
        <p14:creationId xmlns:p14="http://schemas.microsoft.com/office/powerpoint/2010/main" val="1385573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matters to your users?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12</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3736" y="1284710"/>
            <a:ext cx="5942188" cy="2891065"/>
          </a:xfrm>
          <a:prstGeom prst="rect">
            <a:avLst/>
          </a:prstGeom>
        </p:spPr>
      </p:pic>
      <p:sp>
        <p:nvSpPr>
          <p:cNvPr id="6" name="TextBox 5"/>
          <p:cNvSpPr txBox="1"/>
          <p:nvPr/>
        </p:nvSpPr>
        <p:spPr>
          <a:xfrm>
            <a:off x="488063" y="4410989"/>
            <a:ext cx="8289449" cy="341632"/>
          </a:xfrm>
          <a:prstGeom prst="rect">
            <a:avLst/>
          </a:prstGeom>
          <a:noFill/>
        </p:spPr>
        <p:txBody>
          <a:bodyPr wrap="none" rtlCol="0">
            <a:spAutoFit/>
          </a:bodyPr>
          <a:lstStyle/>
          <a:p>
            <a:pPr>
              <a:lnSpc>
                <a:spcPct val="90000"/>
              </a:lnSpc>
              <a:spcBef>
                <a:spcPts val="1200"/>
              </a:spcBef>
              <a:buClr>
                <a:schemeClr val="accent1"/>
              </a:buClr>
            </a:pPr>
            <a:r>
              <a:rPr lang="en-US" i="1" dirty="0" smtClean="0"/>
              <a:t>Would Carl purposely upload a sensitive document to an open SharePoint site?</a:t>
            </a:r>
            <a:endParaRPr lang="en-US" i="1" dirty="0"/>
          </a:p>
        </p:txBody>
      </p:sp>
    </p:spTree>
    <p:extLst>
      <p:ext uri="{BB962C8B-B14F-4D97-AF65-F5344CB8AC3E}">
        <p14:creationId xmlns:p14="http://schemas.microsoft.com/office/powerpoint/2010/main" val="1104596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A37C95-3A7F-4C90-9D28-0B573484ACDD}" type="slidenum">
              <a:rPr lang="en-US" smtClean="0"/>
              <a:pPr/>
              <a:t>13</a:t>
            </a:fld>
            <a:endParaRPr lang="en-US" dirty="0"/>
          </a:p>
        </p:txBody>
      </p:sp>
      <p:sp>
        <p:nvSpPr>
          <p:cNvPr id="3" name="Title 2"/>
          <p:cNvSpPr>
            <a:spLocks noGrp="1"/>
          </p:cNvSpPr>
          <p:nvPr>
            <p:ph type="ctrTitle"/>
          </p:nvPr>
        </p:nvSpPr>
        <p:spPr/>
        <p:txBody>
          <a:bodyPr/>
          <a:lstStyle/>
          <a:p>
            <a:r>
              <a:rPr lang="en-US" dirty="0" smtClean="0"/>
              <a:t>Establishing your data protection plan</a:t>
            </a:r>
            <a:endParaRPr lang="en-US" dirty="0"/>
          </a:p>
        </p:txBody>
      </p:sp>
    </p:spTree>
    <p:extLst>
      <p:ext uri="{BB962C8B-B14F-4D97-AF65-F5344CB8AC3E}">
        <p14:creationId xmlns:p14="http://schemas.microsoft.com/office/powerpoint/2010/main" val="299625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 – The Keys to Success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14</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102" y="1027870"/>
            <a:ext cx="7659757" cy="3829879"/>
          </a:xfrm>
          <a:prstGeom prst="rect">
            <a:avLst/>
          </a:prstGeom>
        </p:spPr>
      </p:pic>
    </p:spTree>
    <p:extLst>
      <p:ext uri="{BB962C8B-B14F-4D97-AF65-F5344CB8AC3E}">
        <p14:creationId xmlns:p14="http://schemas.microsoft.com/office/powerpoint/2010/main" val="381080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your data concerns?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15</a:t>
            </a:fld>
            <a:endParaRPr lang="en-US"/>
          </a:p>
        </p:txBody>
      </p:sp>
      <p:sp>
        <p:nvSpPr>
          <p:cNvPr id="4" name="Text Placeholder 3"/>
          <p:cNvSpPr>
            <a:spLocks noGrp="1"/>
          </p:cNvSpPr>
          <p:nvPr>
            <p:ph type="body" sz="quarter" idx="13"/>
          </p:nvPr>
        </p:nvSpPr>
        <p:spPr>
          <a:xfrm>
            <a:off x="404813" y="1234440"/>
            <a:ext cx="8339328" cy="3108543"/>
          </a:xfrm>
        </p:spPr>
        <p:txBody>
          <a:bodyPr/>
          <a:lstStyle/>
          <a:p>
            <a:r>
              <a:rPr lang="en-US" dirty="0" smtClean="0"/>
              <a:t>Intellectual property? </a:t>
            </a:r>
            <a:br>
              <a:rPr lang="en-US" dirty="0" smtClean="0"/>
            </a:br>
            <a:endParaRPr lang="en-US" dirty="0" smtClean="0"/>
          </a:p>
          <a:p>
            <a:r>
              <a:rPr lang="en-US" dirty="0" smtClean="0"/>
              <a:t>Company private/sensitive such as salary planning?</a:t>
            </a:r>
            <a:br>
              <a:rPr lang="en-US" dirty="0" smtClean="0"/>
            </a:br>
            <a:endParaRPr lang="en-US" dirty="0" smtClean="0"/>
          </a:p>
          <a:p>
            <a:r>
              <a:rPr lang="en-US" dirty="0" smtClean="0"/>
              <a:t>Mergers and acquisitions data which could impact stock price?</a:t>
            </a:r>
            <a:br>
              <a:rPr lang="en-US" dirty="0" smtClean="0"/>
            </a:br>
            <a:endParaRPr lang="en-US" dirty="0" smtClean="0"/>
          </a:p>
          <a:p>
            <a:r>
              <a:rPr lang="en-US" dirty="0" smtClean="0"/>
              <a:t>Are the concerns regulatory? HIPPA, Export Control, PII?</a:t>
            </a:r>
            <a:br>
              <a:rPr lang="en-US" dirty="0" smtClean="0"/>
            </a:br>
            <a:endParaRPr lang="en-US" dirty="0" smtClean="0"/>
          </a:p>
          <a:p>
            <a:r>
              <a:rPr lang="en-US" dirty="0" smtClean="0"/>
              <a:t>Are there retention policies surrounding your data?</a:t>
            </a:r>
            <a:br>
              <a:rPr lang="en-US" dirty="0" smtClean="0"/>
            </a:br>
            <a:endParaRPr lang="en-US" dirty="0" smtClean="0"/>
          </a:p>
        </p:txBody>
      </p:sp>
    </p:spTree>
    <p:extLst>
      <p:ext uri="{BB962C8B-B14F-4D97-AF65-F5344CB8AC3E}">
        <p14:creationId xmlns:p14="http://schemas.microsoft.com/office/powerpoint/2010/main" val="1188001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need to engage your business!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16</a:t>
            </a:fld>
            <a:endParaRPr lang="en-US" dirty="0"/>
          </a:p>
        </p:txBody>
      </p:sp>
      <p:sp>
        <p:nvSpPr>
          <p:cNvPr id="4" name="Text Placeholder 3"/>
          <p:cNvSpPr>
            <a:spLocks noGrp="1"/>
          </p:cNvSpPr>
          <p:nvPr>
            <p:ph type="body" sz="quarter" idx="13"/>
          </p:nvPr>
        </p:nvSpPr>
        <p:spPr>
          <a:xfrm>
            <a:off x="404813" y="1234440"/>
            <a:ext cx="8339328" cy="2265236"/>
          </a:xfrm>
        </p:spPr>
        <p:txBody>
          <a:bodyPr/>
          <a:lstStyle/>
          <a:p>
            <a:r>
              <a:rPr lang="en-US" dirty="0" smtClean="0"/>
              <a:t>Information Technology Security</a:t>
            </a:r>
          </a:p>
          <a:p>
            <a:r>
              <a:rPr lang="en-US" dirty="0" smtClean="0"/>
              <a:t>Compliance</a:t>
            </a:r>
          </a:p>
          <a:p>
            <a:r>
              <a:rPr lang="en-US" dirty="0" smtClean="0"/>
              <a:t>Legal</a:t>
            </a:r>
          </a:p>
          <a:p>
            <a:r>
              <a:rPr lang="en-US" dirty="0" smtClean="0"/>
              <a:t>Human Resources</a:t>
            </a:r>
          </a:p>
          <a:p>
            <a:endParaRPr lang="en-US" dirty="0" smtClean="0"/>
          </a:p>
          <a:p>
            <a:endParaRPr lang="en-US"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7936" y="1038828"/>
            <a:ext cx="2937975" cy="2937975"/>
          </a:xfrm>
          <a:prstGeom prst="rect">
            <a:avLst/>
          </a:prstGeom>
        </p:spPr>
      </p:pic>
    </p:spTree>
    <p:extLst>
      <p:ext uri="{BB962C8B-B14F-4D97-AF65-F5344CB8AC3E}">
        <p14:creationId xmlns:p14="http://schemas.microsoft.com/office/powerpoint/2010/main" val="25159461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goal – guide your users to success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2710" y="1258278"/>
            <a:ext cx="6505710" cy="3252855"/>
          </a:xfrm>
          <a:prstGeom prst="rect">
            <a:avLst/>
          </a:prstGeom>
        </p:spPr>
      </p:pic>
    </p:spTree>
    <p:extLst>
      <p:ext uri="{BB962C8B-B14F-4D97-AF65-F5344CB8AC3E}">
        <p14:creationId xmlns:p14="http://schemas.microsoft.com/office/powerpoint/2010/main" val="3345119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your data security requirements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18</a:t>
            </a:fld>
            <a:endParaRPr lang="en-US" dirty="0"/>
          </a:p>
        </p:txBody>
      </p:sp>
      <p:sp>
        <p:nvSpPr>
          <p:cNvPr id="4" name="Text Placeholder 3"/>
          <p:cNvSpPr>
            <a:spLocks noGrp="1"/>
          </p:cNvSpPr>
          <p:nvPr>
            <p:ph type="body" sz="quarter" idx="13"/>
          </p:nvPr>
        </p:nvSpPr>
        <p:spPr>
          <a:xfrm>
            <a:off x="404813" y="1234440"/>
            <a:ext cx="8339328" cy="2748445"/>
          </a:xfrm>
        </p:spPr>
        <p:txBody>
          <a:bodyPr/>
          <a:lstStyle/>
          <a:p>
            <a:r>
              <a:rPr lang="en-US" dirty="0" smtClean="0"/>
              <a:t>Identify logging/auditing requirements</a:t>
            </a:r>
            <a:br>
              <a:rPr lang="en-US" dirty="0" smtClean="0"/>
            </a:br>
            <a:endParaRPr lang="en-US" dirty="0" smtClean="0"/>
          </a:p>
          <a:p>
            <a:r>
              <a:rPr lang="en-US" dirty="0" smtClean="0"/>
              <a:t>Target the data which needs to be secured</a:t>
            </a:r>
          </a:p>
          <a:p>
            <a:pPr lvl="1"/>
            <a:r>
              <a:rPr lang="en-US" dirty="0" smtClean="0"/>
              <a:t>Leverage existing DRM technology</a:t>
            </a:r>
          </a:p>
          <a:p>
            <a:pPr lvl="1"/>
            <a:r>
              <a:rPr lang="en-US" dirty="0" smtClean="0"/>
              <a:t>Force data classification on data upload</a:t>
            </a:r>
          </a:p>
          <a:p>
            <a:pPr lvl="1"/>
            <a:endParaRPr lang="en-US" dirty="0" smtClean="0"/>
          </a:p>
          <a:p>
            <a:r>
              <a:rPr lang="en-US" dirty="0" smtClean="0"/>
              <a:t>User / data separation requirements</a:t>
            </a:r>
            <a:r>
              <a:rPr lang="en-US" dirty="0"/>
              <a:t/>
            </a:r>
            <a:br>
              <a:rPr lang="en-US" dirty="0"/>
            </a:br>
            <a:endParaRPr lang="en-US" dirty="0"/>
          </a:p>
          <a:p>
            <a:pPr lvl="1"/>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9625" y="1390185"/>
            <a:ext cx="2401549" cy="2073337"/>
          </a:xfrm>
          <a:prstGeom prst="rect">
            <a:avLst/>
          </a:prstGeom>
        </p:spPr>
      </p:pic>
    </p:spTree>
    <p:extLst>
      <p:ext uri="{BB962C8B-B14F-4D97-AF65-F5344CB8AC3E}">
        <p14:creationId xmlns:p14="http://schemas.microsoft.com/office/powerpoint/2010/main" val="1641140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want to audit?</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19</a:t>
            </a:fld>
            <a:endParaRPr lang="en-US" dirty="0"/>
          </a:p>
        </p:txBody>
      </p:sp>
      <p:pic>
        <p:nvPicPr>
          <p:cNvPr id="6" name="Picture 5"/>
          <p:cNvPicPr>
            <a:picLocks noChangeAspect="1"/>
          </p:cNvPicPr>
          <p:nvPr/>
        </p:nvPicPr>
        <p:blipFill>
          <a:blip r:embed="rId2"/>
          <a:stretch>
            <a:fillRect/>
          </a:stretch>
        </p:blipFill>
        <p:spPr>
          <a:xfrm>
            <a:off x="862361" y="1248996"/>
            <a:ext cx="7750601" cy="3453682"/>
          </a:xfrm>
          <a:prstGeom prst="rect">
            <a:avLst/>
          </a:prstGeom>
        </p:spPr>
      </p:pic>
    </p:spTree>
    <p:extLst>
      <p:ext uri="{BB962C8B-B14F-4D97-AF65-F5344CB8AC3E}">
        <p14:creationId xmlns:p14="http://schemas.microsoft.com/office/powerpoint/2010/main" val="2621904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do you want to keep the data?</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20</a:t>
            </a:fld>
            <a:endParaRPr lang="en-US" dirty="0"/>
          </a:p>
        </p:txBody>
      </p:sp>
      <p:sp>
        <p:nvSpPr>
          <p:cNvPr id="4" name="Text Placeholder 3"/>
          <p:cNvSpPr>
            <a:spLocks noGrp="1"/>
          </p:cNvSpPr>
          <p:nvPr>
            <p:ph type="body" sz="quarter" idx="13"/>
          </p:nvPr>
        </p:nvSpPr>
        <p:spPr>
          <a:xfrm>
            <a:off x="404813" y="1234440"/>
            <a:ext cx="8339328" cy="901785"/>
          </a:xfrm>
        </p:spPr>
        <p:txBody>
          <a:bodyPr/>
          <a:lstStyle/>
          <a:p>
            <a:r>
              <a:rPr lang="en-US" dirty="0" smtClean="0"/>
              <a:t>Recommend enabling audit trimming</a:t>
            </a:r>
          </a:p>
          <a:p>
            <a:r>
              <a:rPr lang="en-US" dirty="0" smtClean="0"/>
              <a:t>Consider 3</a:t>
            </a:r>
            <a:r>
              <a:rPr lang="en-US" baseline="30000" dirty="0" smtClean="0"/>
              <a:t>rd</a:t>
            </a:r>
            <a:r>
              <a:rPr lang="en-US" dirty="0" smtClean="0"/>
              <a:t> party solution such as </a:t>
            </a:r>
            <a:r>
              <a:rPr lang="en-US" dirty="0" err="1" smtClean="0"/>
              <a:t>AvePoint</a:t>
            </a:r>
            <a:r>
              <a:rPr lang="en-US" dirty="0" smtClean="0"/>
              <a:t> Report Center for long-term archiving / reporting on audit data</a:t>
            </a:r>
            <a:endParaRPr lang="en-US" dirty="0"/>
          </a:p>
        </p:txBody>
      </p:sp>
      <p:pic>
        <p:nvPicPr>
          <p:cNvPr id="5" name="Picture 4"/>
          <p:cNvPicPr>
            <a:picLocks noChangeAspect="1"/>
          </p:cNvPicPr>
          <p:nvPr/>
        </p:nvPicPr>
        <p:blipFill>
          <a:blip r:embed="rId3"/>
          <a:stretch>
            <a:fillRect/>
          </a:stretch>
        </p:blipFill>
        <p:spPr>
          <a:xfrm>
            <a:off x="502655" y="2610326"/>
            <a:ext cx="8143643" cy="1945760"/>
          </a:xfrm>
          <a:prstGeom prst="rect">
            <a:avLst/>
          </a:prstGeom>
        </p:spPr>
      </p:pic>
    </p:spTree>
    <p:extLst>
      <p:ext uri="{BB962C8B-B14F-4D97-AF65-F5344CB8AC3E}">
        <p14:creationId xmlns:p14="http://schemas.microsoft.com/office/powerpoint/2010/main" val="3240652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21</a:t>
            </a:fld>
            <a:endParaRPr lang="en-US" dirty="0"/>
          </a:p>
        </p:txBody>
      </p:sp>
      <p:sp>
        <p:nvSpPr>
          <p:cNvPr id="4" name="Text Placeholder 3"/>
          <p:cNvSpPr>
            <a:spLocks noGrp="1"/>
          </p:cNvSpPr>
          <p:nvPr>
            <p:ph type="body" sz="quarter" idx="13"/>
          </p:nvPr>
        </p:nvSpPr>
        <p:spPr>
          <a:xfrm>
            <a:off x="404813" y="1234440"/>
            <a:ext cx="8339328" cy="2456057"/>
          </a:xfrm>
        </p:spPr>
        <p:txBody>
          <a:bodyPr/>
          <a:lstStyle/>
          <a:p>
            <a:r>
              <a:rPr lang="en-US" dirty="0" smtClean="0"/>
              <a:t>Try to map your user requirements to relevant reports</a:t>
            </a:r>
            <a:br>
              <a:rPr lang="en-US" dirty="0" smtClean="0"/>
            </a:br>
            <a:endParaRPr lang="en-US" dirty="0" smtClean="0"/>
          </a:p>
          <a:p>
            <a:r>
              <a:rPr lang="en-US" dirty="0" smtClean="0"/>
              <a:t>Help drive the audit discussion so you can help shape the report outputs</a:t>
            </a:r>
            <a:br>
              <a:rPr lang="en-US" dirty="0" smtClean="0"/>
            </a:br>
            <a:endParaRPr lang="en-US" dirty="0" smtClean="0"/>
          </a:p>
          <a:p>
            <a:r>
              <a:rPr lang="en-US" dirty="0" smtClean="0"/>
              <a:t>Consider custom applications built on-top of SharePoint</a:t>
            </a:r>
            <a:br>
              <a:rPr lang="en-US" dirty="0" smtClean="0"/>
            </a:br>
            <a:endParaRPr lang="en-US" dirty="0" smtClean="0"/>
          </a:p>
          <a:p>
            <a:r>
              <a:rPr lang="en-US" dirty="0" smtClean="0"/>
              <a:t>Consider a 3</a:t>
            </a:r>
            <a:r>
              <a:rPr lang="en-US" baseline="30000" dirty="0" smtClean="0"/>
              <a:t>rd</a:t>
            </a:r>
            <a:r>
              <a:rPr lang="en-US" dirty="0" smtClean="0"/>
              <a:t> party vendor: </a:t>
            </a:r>
            <a:r>
              <a:rPr lang="en-US" dirty="0" err="1" smtClean="0"/>
              <a:t>AvePoint</a:t>
            </a:r>
            <a:r>
              <a:rPr lang="en-US" dirty="0" smtClean="0"/>
              <a:t>, </a:t>
            </a:r>
            <a:r>
              <a:rPr lang="en-US" dirty="0" err="1" smtClean="0"/>
              <a:t>HarePoint</a:t>
            </a:r>
            <a:r>
              <a:rPr lang="en-US" dirty="0" smtClean="0"/>
              <a:t>, </a:t>
            </a:r>
            <a:r>
              <a:rPr lang="en-US" dirty="0" err="1" smtClean="0"/>
              <a:t>Metalogix</a:t>
            </a:r>
            <a:r>
              <a:rPr lang="en-US" dirty="0" smtClean="0"/>
              <a:t>, </a:t>
            </a:r>
            <a:r>
              <a:rPr lang="en-US" dirty="0" err="1" smtClean="0"/>
              <a:t>WebTrends</a:t>
            </a:r>
            <a:r>
              <a:rPr lang="en-US" dirty="0" smtClean="0"/>
              <a:t> based on requirements</a:t>
            </a:r>
          </a:p>
        </p:txBody>
      </p:sp>
    </p:spTree>
    <p:extLst>
      <p:ext uri="{BB962C8B-B14F-4D97-AF65-F5344CB8AC3E}">
        <p14:creationId xmlns:p14="http://schemas.microsoft.com/office/powerpoint/2010/main" val="2702316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Analytics to CSV </a:t>
            </a:r>
            <a:r>
              <a:rPr lang="en-US" dirty="0" err="1" smtClean="0"/>
              <a:t>CodePlex</a:t>
            </a:r>
            <a:r>
              <a:rPr lang="en-US" dirty="0" smtClean="0"/>
              <a:t> Project!</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22</a:t>
            </a:fld>
            <a:endParaRPr lang="en-US" dirty="0"/>
          </a:p>
        </p:txBody>
      </p:sp>
      <p:pic>
        <p:nvPicPr>
          <p:cNvPr id="5" name="Picture 4"/>
          <p:cNvPicPr>
            <a:picLocks noChangeAspect="1"/>
          </p:cNvPicPr>
          <p:nvPr/>
        </p:nvPicPr>
        <p:blipFill rotWithShape="1">
          <a:blip r:embed="rId3"/>
          <a:srcRect t="1357"/>
          <a:stretch/>
        </p:blipFill>
        <p:spPr>
          <a:xfrm>
            <a:off x="1016823" y="1070764"/>
            <a:ext cx="5828507" cy="3206507"/>
          </a:xfrm>
          <a:prstGeom prst="rect">
            <a:avLst/>
          </a:prstGeom>
        </p:spPr>
      </p:pic>
      <p:sp>
        <p:nvSpPr>
          <p:cNvPr id="6" name="Content Placeholder 2"/>
          <p:cNvSpPr txBox="1">
            <a:spLocks/>
          </p:cNvSpPr>
          <p:nvPr/>
        </p:nvSpPr>
        <p:spPr>
          <a:xfrm>
            <a:off x="1306670" y="4402996"/>
            <a:ext cx="5248812" cy="450130"/>
          </a:xfrm>
          <a:prstGeom prst="rect">
            <a:avLst/>
          </a:prstGeom>
        </p:spPr>
        <p:txBody>
          <a:bodyPr/>
          <a:lstStyle>
            <a:lvl1pPr marL="233363" indent="-233363" algn="l" defTabSz="914400" rtl="0" eaLnBrk="1" latinLnBrk="0" hangingPunct="1">
              <a:lnSpc>
                <a:spcPct val="90000"/>
              </a:lnSpc>
              <a:spcBef>
                <a:spcPts val="1200"/>
              </a:spcBef>
              <a:buClr>
                <a:schemeClr val="accent1"/>
              </a:buClr>
              <a:buSzPct val="120000"/>
              <a:buFontTx/>
              <a:buBlip>
                <a:blip r:embed="rId4"/>
              </a:buBlip>
              <a:defRPr sz="1800" kern="1200">
                <a:solidFill>
                  <a:schemeClr val="tx1"/>
                </a:solidFill>
                <a:latin typeface="+mn-lt"/>
                <a:ea typeface="+mn-ea"/>
                <a:cs typeface="+mn-cs"/>
              </a:defRPr>
            </a:lvl1pPr>
            <a:lvl2pPr marL="457200" indent="-204788" algn="l" defTabSz="914400" rtl="0" eaLnBrk="1" latinLnBrk="0" hangingPunct="1">
              <a:lnSpc>
                <a:spcPct val="90000"/>
              </a:lnSpc>
              <a:spcBef>
                <a:spcPts val="600"/>
              </a:spcBef>
              <a:buClr>
                <a:schemeClr val="accent5"/>
              </a:buClr>
              <a:buSzPct val="120000"/>
              <a:buFontTx/>
              <a:buBlip>
                <a:blip r:embed="rId5"/>
              </a:buBlip>
              <a:defRPr sz="1600" kern="1200">
                <a:solidFill>
                  <a:schemeClr val="tx1"/>
                </a:solidFill>
                <a:latin typeface="+mn-lt"/>
                <a:ea typeface="+mn-ea"/>
                <a:cs typeface="+mn-cs"/>
              </a:defRPr>
            </a:lvl2pPr>
            <a:lvl3pPr marL="652463" indent="-185738" algn="l" defTabSz="914400" rtl="0" eaLnBrk="1" latinLnBrk="0" hangingPunct="1">
              <a:lnSpc>
                <a:spcPct val="90000"/>
              </a:lnSpc>
              <a:spcBef>
                <a:spcPts val="400"/>
              </a:spcBef>
              <a:buClr>
                <a:schemeClr val="accent5"/>
              </a:buClr>
              <a:buSzPct val="120000"/>
              <a:buFontTx/>
              <a:buBlip>
                <a:blip r:embed="rId5"/>
              </a:buBlip>
              <a:defRPr sz="1400" kern="1200">
                <a:solidFill>
                  <a:schemeClr val="tx1"/>
                </a:solidFill>
                <a:latin typeface="+mn-lt"/>
                <a:ea typeface="+mn-ea"/>
                <a:cs typeface="+mn-cs"/>
              </a:defRPr>
            </a:lvl3pPr>
            <a:lvl4pPr marL="800100" indent="-138113" algn="l" defTabSz="914400" rtl="0" eaLnBrk="1" latinLnBrk="0" hangingPunct="1">
              <a:lnSpc>
                <a:spcPct val="90000"/>
              </a:lnSpc>
              <a:spcBef>
                <a:spcPts val="300"/>
              </a:spcBef>
              <a:buClr>
                <a:schemeClr val="accent5"/>
              </a:buClr>
              <a:buFontTx/>
              <a:buBlip>
                <a:blip r:embed="rId5"/>
              </a:buBlip>
              <a:defRPr sz="1200" kern="1200">
                <a:solidFill>
                  <a:schemeClr val="tx1"/>
                </a:solidFill>
                <a:latin typeface="+mn-lt"/>
                <a:ea typeface="+mn-ea"/>
                <a:cs typeface="+mn-cs"/>
              </a:defRPr>
            </a:lvl4pPr>
            <a:lvl5pPr marL="942975" indent="-133350" algn="l" defTabSz="914400" rtl="0" eaLnBrk="1" latinLnBrk="0" hangingPunct="1">
              <a:lnSpc>
                <a:spcPct val="90000"/>
              </a:lnSpc>
              <a:spcBef>
                <a:spcPts val="300"/>
              </a:spcBef>
              <a:buClr>
                <a:schemeClr val="accent5"/>
              </a:buClr>
              <a:buFontTx/>
              <a:buBlip>
                <a:blip r:embed="rId5"/>
              </a:buBlip>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hlinkClick r:id="rId6"/>
              </a:rPr>
              <a:t>https://sp2013wade.codeplex.com/</a:t>
            </a:r>
            <a:endParaRPr lang="en-US" sz="2400" dirty="0" smtClean="0"/>
          </a:p>
          <a:p>
            <a:pPr lvl="1"/>
            <a:endParaRPr lang="en-US" dirty="0"/>
          </a:p>
        </p:txBody>
      </p:sp>
      <p:grpSp>
        <p:nvGrpSpPr>
          <p:cNvPr id="10" name="Group 9"/>
          <p:cNvGrpSpPr/>
          <p:nvPr/>
        </p:nvGrpSpPr>
        <p:grpSpPr>
          <a:xfrm>
            <a:off x="6954401" y="1988457"/>
            <a:ext cx="1587293" cy="1780639"/>
            <a:chOff x="6997944" y="1161143"/>
            <a:chExt cx="1587293" cy="1780639"/>
          </a:xfrm>
        </p:grpSpPr>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64646" y="1161143"/>
              <a:ext cx="1253891" cy="1149942"/>
            </a:xfrm>
            <a:prstGeom prst="rect">
              <a:avLst/>
            </a:prstGeom>
          </p:spPr>
        </p:pic>
        <p:sp>
          <p:nvSpPr>
            <p:cNvPr id="9" name="TextBox 8"/>
            <p:cNvSpPr txBox="1"/>
            <p:nvPr/>
          </p:nvSpPr>
          <p:spPr>
            <a:xfrm>
              <a:off x="6997944" y="2406251"/>
              <a:ext cx="1587293" cy="535531"/>
            </a:xfrm>
            <a:prstGeom prst="rect">
              <a:avLst/>
            </a:prstGeom>
            <a:noFill/>
          </p:spPr>
          <p:txBody>
            <a:bodyPr wrap="none" rtlCol="0">
              <a:spAutoFit/>
            </a:bodyPr>
            <a:lstStyle/>
            <a:p>
              <a:pPr algn="ctr">
                <a:lnSpc>
                  <a:spcPct val="90000"/>
                </a:lnSpc>
                <a:spcBef>
                  <a:spcPts val="1200"/>
                </a:spcBef>
                <a:buClr>
                  <a:schemeClr val="accent1"/>
                </a:buClr>
              </a:pPr>
              <a:r>
                <a:rPr lang="en-US" sz="1600" dirty="0" smtClean="0"/>
                <a:t>Chris LaQuerre</a:t>
              </a:r>
              <a:br>
                <a:rPr lang="en-US" sz="1600" dirty="0" smtClean="0"/>
              </a:br>
              <a:r>
                <a:rPr lang="en-US" sz="1600" i="1" dirty="0" smtClean="0"/>
                <a:t>VP, CTSPUG</a:t>
              </a:r>
              <a:endParaRPr lang="en-US" sz="1600" i="1" dirty="0"/>
            </a:p>
          </p:txBody>
        </p:sp>
      </p:grpSp>
    </p:spTree>
    <p:extLst>
      <p:ext uri="{BB962C8B-B14F-4D97-AF65-F5344CB8AC3E}">
        <p14:creationId xmlns:p14="http://schemas.microsoft.com/office/powerpoint/2010/main" val="688470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A37C95-3A7F-4C90-9D28-0B573484ACDD}" type="slidenum">
              <a:rPr lang="en-US" smtClean="0"/>
              <a:pPr/>
              <a:t>23</a:t>
            </a:fld>
            <a:endParaRPr lang="en-US" dirty="0"/>
          </a:p>
        </p:txBody>
      </p:sp>
      <p:sp>
        <p:nvSpPr>
          <p:cNvPr id="3" name="Title 2"/>
          <p:cNvSpPr>
            <a:spLocks noGrp="1"/>
          </p:cNvSpPr>
          <p:nvPr>
            <p:ph type="ctrTitle"/>
          </p:nvPr>
        </p:nvSpPr>
        <p:spPr/>
        <p:txBody>
          <a:bodyPr/>
          <a:lstStyle/>
          <a:p>
            <a:r>
              <a:rPr lang="en-US" dirty="0" smtClean="0"/>
              <a:t>Building blocks for your solution</a:t>
            </a:r>
            <a:endParaRPr lang="en-US" dirty="0"/>
          </a:p>
        </p:txBody>
      </p:sp>
      <p:sp>
        <p:nvSpPr>
          <p:cNvPr id="4" name="Subtitle 3"/>
          <p:cNvSpPr>
            <a:spLocks noGrp="1"/>
          </p:cNvSpPr>
          <p:nvPr>
            <p:ph type="subTitle" idx="1"/>
          </p:nvPr>
        </p:nvSpPr>
        <p:spPr/>
        <p:txBody>
          <a:bodyPr/>
          <a:lstStyle/>
          <a:p>
            <a:r>
              <a:rPr lang="en-US" dirty="0" smtClean="0"/>
              <a:t>Tips &amp; tricks from the field</a:t>
            </a:r>
            <a:endParaRPr lang="en-US" dirty="0"/>
          </a:p>
        </p:txBody>
      </p:sp>
    </p:spTree>
    <p:extLst>
      <p:ext uri="{BB962C8B-B14F-4D97-AF65-F5344CB8AC3E}">
        <p14:creationId xmlns:p14="http://schemas.microsoft.com/office/powerpoint/2010/main" val="37982875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at your site request process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24</a:t>
            </a:fld>
            <a:endParaRPr lang="en-US" dirty="0"/>
          </a:p>
        </p:txBody>
      </p:sp>
      <p:sp>
        <p:nvSpPr>
          <p:cNvPr id="4" name="Text Placeholder 3"/>
          <p:cNvSpPr>
            <a:spLocks noGrp="1"/>
          </p:cNvSpPr>
          <p:nvPr>
            <p:ph type="body" sz="quarter" idx="13"/>
          </p:nvPr>
        </p:nvSpPr>
        <p:spPr>
          <a:xfrm>
            <a:off x="404813" y="1234440"/>
            <a:ext cx="8339328" cy="2372957"/>
          </a:xfrm>
        </p:spPr>
        <p:txBody>
          <a:bodyPr/>
          <a:lstStyle/>
          <a:p>
            <a:r>
              <a:rPr lang="en-US" dirty="0" smtClean="0"/>
              <a:t>Identify your decision making questions</a:t>
            </a:r>
            <a:br>
              <a:rPr lang="en-US" dirty="0" smtClean="0"/>
            </a:br>
            <a:endParaRPr lang="en-US" dirty="0" smtClean="0"/>
          </a:p>
          <a:p>
            <a:r>
              <a:rPr lang="en-US" dirty="0" smtClean="0"/>
              <a:t>Capture key field as metadata</a:t>
            </a:r>
          </a:p>
          <a:p>
            <a:pPr lvl="1"/>
            <a:r>
              <a:rPr lang="en-US" dirty="0" smtClean="0"/>
              <a:t>Store in site collection property bag</a:t>
            </a:r>
          </a:p>
          <a:p>
            <a:pPr lvl="1"/>
            <a:r>
              <a:rPr lang="en-US" dirty="0" smtClean="0"/>
              <a:t>Also consider hidden list in site collection</a:t>
            </a:r>
            <a:br>
              <a:rPr lang="en-US" dirty="0" smtClean="0"/>
            </a:br>
            <a:endParaRPr lang="en-US" dirty="0" smtClean="0"/>
          </a:p>
          <a:p>
            <a:r>
              <a:rPr lang="en-US" dirty="0" smtClean="0"/>
              <a:t>Meet with your customers to understand</a:t>
            </a:r>
            <a:br>
              <a:rPr lang="en-US" dirty="0" smtClean="0"/>
            </a:br>
            <a:r>
              <a:rPr lang="en-US" dirty="0" smtClean="0"/>
              <a:t>what they are requesting</a:t>
            </a:r>
            <a:endParaRPr lang="en-US" dirty="0"/>
          </a:p>
        </p:txBody>
      </p:sp>
      <p:pic>
        <p:nvPicPr>
          <p:cNvPr id="5" name="Picture 4"/>
          <p:cNvPicPr>
            <a:picLocks noChangeAspect="1"/>
          </p:cNvPicPr>
          <p:nvPr/>
        </p:nvPicPr>
        <p:blipFill>
          <a:blip r:embed="rId3"/>
          <a:stretch>
            <a:fillRect/>
          </a:stretch>
        </p:blipFill>
        <p:spPr>
          <a:xfrm>
            <a:off x="4927907" y="1182028"/>
            <a:ext cx="3922948" cy="3378615"/>
          </a:xfrm>
          <a:prstGeom prst="rect">
            <a:avLst/>
          </a:prstGeom>
        </p:spPr>
      </p:pic>
    </p:spTree>
    <p:extLst>
      <p:ext uri="{BB962C8B-B14F-4D97-AF65-F5344CB8AC3E}">
        <p14:creationId xmlns:p14="http://schemas.microsoft.com/office/powerpoint/2010/main" val="8301513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Powershell</a:t>
            </a:r>
            <a:r>
              <a:rPr lang="en-US" dirty="0" smtClean="0"/>
              <a:t> to create custom property</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25</a:t>
            </a:fld>
            <a:endParaRPr lang="en-US" dirty="0"/>
          </a:p>
        </p:txBody>
      </p:sp>
      <p:sp>
        <p:nvSpPr>
          <p:cNvPr id="4" name="Text Placeholder 3"/>
          <p:cNvSpPr>
            <a:spLocks noGrp="1"/>
          </p:cNvSpPr>
          <p:nvPr>
            <p:ph type="body" sz="quarter" idx="13"/>
          </p:nvPr>
        </p:nvSpPr>
        <p:spPr>
          <a:xfrm>
            <a:off x="404813" y="1234440"/>
            <a:ext cx="8339328" cy="1649682"/>
          </a:xfrm>
        </p:spPr>
        <p:txBody>
          <a:bodyPr/>
          <a:lstStyle/>
          <a:p>
            <a:r>
              <a:rPr lang="en-US" dirty="0" err="1" smtClean="0"/>
              <a:t>Powershell</a:t>
            </a:r>
            <a:r>
              <a:rPr lang="en-US" dirty="0" smtClean="0"/>
              <a:t> to add a custom entry CTSPUG President to the property bag</a:t>
            </a:r>
          </a:p>
          <a:p>
            <a:pPr marL="0" indent="0">
              <a:buNone/>
            </a:pPr>
            <a:r>
              <a:rPr lang="en-US" dirty="0" smtClean="0"/>
              <a:t>$</a:t>
            </a:r>
            <a:r>
              <a:rPr lang="en-US" dirty="0"/>
              <a:t>site = New-Object </a:t>
            </a:r>
            <a:r>
              <a:rPr lang="en-US" dirty="0" err="1"/>
              <a:t>Microsoft.SharePoint.SPSite</a:t>
            </a:r>
            <a:r>
              <a:rPr lang="en-US" dirty="0" smtClean="0"/>
              <a:t>("http://www.ctspug.org") </a:t>
            </a:r>
            <a:br>
              <a:rPr lang="en-US" dirty="0" smtClean="0"/>
            </a:br>
            <a:r>
              <a:rPr lang="en-US" dirty="0" smtClean="0"/>
              <a:t>$</a:t>
            </a:r>
            <a:r>
              <a:rPr lang="en-US" dirty="0" err="1"/>
              <a:t>rootWeb</a:t>
            </a:r>
            <a:r>
              <a:rPr lang="en-US" dirty="0"/>
              <a:t> = $</a:t>
            </a:r>
            <a:r>
              <a:rPr lang="en-US" dirty="0" err="1" smtClean="0"/>
              <a:t>site.RootWeb</a:t>
            </a:r>
            <a:r>
              <a:rPr lang="en-US" dirty="0" smtClean="0"/>
              <a:t/>
            </a:r>
            <a:br>
              <a:rPr lang="en-US" dirty="0" smtClean="0"/>
            </a:br>
            <a:r>
              <a:rPr lang="en-US" dirty="0" smtClean="0"/>
              <a:t>$</a:t>
            </a:r>
            <a:r>
              <a:rPr lang="en-US" dirty="0" err="1" smtClean="0"/>
              <a:t>rootweb.AllowUnsafeUpdates</a:t>
            </a:r>
            <a:r>
              <a:rPr lang="en-US" dirty="0" smtClean="0"/>
              <a:t> </a:t>
            </a:r>
            <a:r>
              <a:rPr lang="en-US" dirty="0"/>
              <a:t>= $</a:t>
            </a:r>
            <a:r>
              <a:rPr lang="en-US" dirty="0" smtClean="0"/>
              <a:t>true</a:t>
            </a:r>
            <a:br>
              <a:rPr lang="en-US" dirty="0" smtClean="0"/>
            </a:br>
            <a:r>
              <a:rPr lang="en-US" dirty="0" smtClean="0">
                <a:solidFill>
                  <a:srgbClr val="017CD9"/>
                </a:solidFill>
              </a:rPr>
              <a:t>$</a:t>
            </a:r>
            <a:r>
              <a:rPr lang="en-US" dirty="0" err="1" smtClean="0">
                <a:solidFill>
                  <a:srgbClr val="017CD9"/>
                </a:solidFill>
              </a:rPr>
              <a:t>rootweb.Properties.Add</a:t>
            </a:r>
            <a:r>
              <a:rPr lang="en-US" dirty="0" smtClean="0">
                <a:solidFill>
                  <a:srgbClr val="017CD9"/>
                </a:solidFill>
              </a:rPr>
              <a:t>("CTSPUG President", </a:t>
            </a:r>
            <a:r>
              <a:rPr lang="en-US" dirty="0">
                <a:solidFill>
                  <a:srgbClr val="017CD9"/>
                </a:solidFill>
              </a:rPr>
              <a:t>"</a:t>
            </a:r>
            <a:r>
              <a:rPr lang="en-US" dirty="0" smtClean="0">
                <a:solidFill>
                  <a:srgbClr val="017CD9"/>
                </a:solidFill>
              </a:rPr>
              <a:t>Jared Matfess")</a:t>
            </a:r>
            <a:r>
              <a:rPr lang="en-US" dirty="0" smtClean="0"/>
              <a:t/>
            </a:r>
            <a:br>
              <a:rPr lang="en-US" dirty="0" smtClean="0"/>
            </a:br>
            <a:r>
              <a:rPr lang="en-US" dirty="0" smtClean="0"/>
              <a:t>$</a:t>
            </a:r>
            <a:r>
              <a:rPr lang="en-US" dirty="0" err="1" smtClean="0"/>
              <a:t>rootweb.Update</a:t>
            </a:r>
            <a:r>
              <a:rPr lang="en-US" dirty="0" smtClean="0"/>
              <a:t>()</a:t>
            </a:r>
            <a:endParaRPr lang="en-US" dirty="0"/>
          </a:p>
        </p:txBody>
      </p:sp>
      <p:sp>
        <p:nvSpPr>
          <p:cNvPr id="5" name="TextBox 4"/>
          <p:cNvSpPr txBox="1"/>
          <p:nvPr/>
        </p:nvSpPr>
        <p:spPr>
          <a:xfrm>
            <a:off x="1288962" y="4381252"/>
            <a:ext cx="6571030" cy="341632"/>
          </a:xfrm>
          <a:prstGeom prst="rect">
            <a:avLst/>
          </a:prstGeom>
          <a:noFill/>
        </p:spPr>
        <p:txBody>
          <a:bodyPr wrap="none" rtlCol="0">
            <a:spAutoFit/>
          </a:bodyPr>
          <a:lstStyle/>
          <a:p>
            <a:pPr>
              <a:lnSpc>
                <a:spcPct val="90000"/>
              </a:lnSpc>
              <a:spcBef>
                <a:spcPts val="1200"/>
              </a:spcBef>
              <a:buClr>
                <a:schemeClr val="accent1"/>
              </a:buClr>
            </a:pPr>
            <a:r>
              <a:rPr lang="en-US" i="1" dirty="0" smtClean="0"/>
              <a:t>Consider including this to your Site Collection creation process</a:t>
            </a:r>
            <a:endParaRPr lang="en-US" i="1" dirty="0"/>
          </a:p>
        </p:txBody>
      </p:sp>
    </p:spTree>
    <p:extLst>
      <p:ext uri="{BB962C8B-B14F-4D97-AF65-F5344CB8AC3E}">
        <p14:creationId xmlns:p14="http://schemas.microsoft.com/office/powerpoint/2010/main" val="3910731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Expose Site Metadata to Users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26</a:t>
            </a:fld>
            <a:endParaRPr lang="en-US" dirty="0"/>
          </a:p>
        </p:txBody>
      </p:sp>
      <p:sp>
        <p:nvSpPr>
          <p:cNvPr id="4" name="Text Placeholder 3"/>
          <p:cNvSpPr>
            <a:spLocks noGrp="1"/>
          </p:cNvSpPr>
          <p:nvPr>
            <p:ph type="body" sz="quarter" idx="13"/>
          </p:nvPr>
        </p:nvSpPr>
        <p:spPr>
          <a:xfrm>
            <a:off x="404813" y="1234440"/>
            <a:ext cx="8339328" cy="652486"/>
          </a:xfrm>
        </p:spPr>
        <p:txBody>
          <a:bodyPr/>
          <a:lstStyle/>
          <a:p>
            <a:r>
              <a:rPr lang="en-US" dirty="0" smtClean="0"/>
              <a:t>Display data captured during site collection process</a:t>
            </a:r>
          </a:p>
          <a:p>
            <a:r>
              <a:rPr lang="en-US" dirty="0" smtClean="0"/>
              <a:t>Ensure you have process for keeping data current</a:t>
            </a:r>
            <a:endParaRPr lang="en-US" dirty="0"/>
          </a:p>
        </p:txBody>
      </p:sp>
      <p:pic>
        <p:nvPicPr>
          <p:cNvPr id="5" name="Picture 4"/>
          <p:cNvPicPr>
            <a:picLocks noChangeAspect="1"/>
          </p:cNvPicPr>
          <p:nvPr/>
        </p:nvPicPr>
        <p:blipFill>
          <a:blip r:embed="rId3"/>
          <a:stretch>
            <a:fillRect/>
          </a:stretch>
        </p:blipFill>
        <p:spPr>
          <a:xfrm>
            <a:off x="5290842" y="2325631"/>
            <a:ext cx="3280728" cy="2163654"/>
          </a:xfrm>
          <a:prstGeom prst="rect">
            <a:avLst/>
          </a:prstGeom>
        </p:spPr>
      </p:pic>
      <p:sp>
        <p:nvSpPr>
          <p:cNvPr id="6" name="Rectangle 5"/>
          <p:cNvSpPr/>
          <p:nvPr/>
        </p:nvSpPr>
        <p:spPr>
          <a:xfrm>
            <a:off x="945979" y="4305094"/>
            <a:ext cx="2330638" cy="369332"/>
          </a:xfrm>
          <a:prstGeom prst="rect">
            <a:avLst/>
          </a:prstGeom>
        </p:spPr>
        <p:txBody>
          <a:bodyPr wrap="none">
            <a:spAutoFit/>
          </a:bodyPr>
          <a:lstStyle/>
          <a:p>
            <a:r>
              <a:rPr lang="en-US" b="1" u="sng" dirty="0">
                <a:solidFill>
                  <a:srgbClr val="0070C0"/>
                </a:solidFill>
              </a:rPr>
              <a:t>http://goo.gl/emfLVi</a:t>
            </a:r>
          </a:p>
        </p:txBody>
      </p:sp>
      <p:grpSp>
        <p:nvGrpSpPr>
          <p:cNvPr id="7" name="Group 6"/>
          <p:cNvGrpSpPr/>
          <p:nvPr/>
        </p:nvGrpSpPr>
        <p:grpSpPr>
          <a:xfrm>
            <a:off x="1248592" y="3018263"/>
            <a:ext cx="1473543" cy="1224677"/>
            <a:chOff x="417292" y="2460175"/>
            <a:chExt cx="2924763" cy="2430801"/>
          </a:xfrm>
        </p:grpSpPr>
        <p:pic>
          <p:nvPicPr>
            <p:cNvPr id="8" name="Picture 2" descr="https://pbs.twimg.com/profile_images/2507732008/q19k1d8mj3k4j69yq3t5.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7098" y="2460175"/>
              <a:ext cx="1845155" cy="171968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17292" y="4264241"/>
              <a:ext cx="2924763" cy="626735"/>
            </a:xfrm>
            <a:prstGeom prst="rect">
              <a:avLst/>
            </a:prstGeom>
            <a:noFill/>
          </p:spPr>
          <p:txBody>
            <a:bodyPr wrap="none" rtlCol="0">
              <a:spAutoFit/>
            </a:bodyPr>
            <a:lstStyle/>
            <a:p>
              <a:pPr algn="ctr"/>
              <a:r>
                <a:rPr lang="en-US" b="1" dirty="0" smtClean="0"/>
                <a:t>Jeremy </a:t>
              </a:r>
              <a:r>
                <a:rPr lang="en-US" b="1" dirty="0" err="1" smtClean="0"/>
                <a:t>Thake</a:t>
              </a:r>
              <a:endParaRPr lang="en-US" b="1" dirty="0"/>
            </a:p>
          </p:txBody>
        </p:sp>
      </p:grpSp>
      <p:sp>
        <p:nvSpPr>
          <p:cNvPr id="10" name="Rectangle 9"/>
          <p:cNvSpPr/>
          <p:nvPr/>
        </p:nvSpPr>
        <p:spPr>
          <a:xfrm rot="20223837">
            <a:off x="-244827" y="2682443"/>
            <a:ext cx="3904169" cy="646331"/>
          </a:xfrm>
          <a:prstGeom prst="rect">
            <a:avLst/>
          </a:prstGeom>
          <a:noFill/>
        </p:spPr>
        <p:txBody>
          <a:bodyPr wrap="square" lIns="91440" tIns="45720" rIns="91440" bIns="45720">
            <a:spAutoFit/>
          </a:bodyPr>
          <a:lstStyle/>
          <a:p>
            <a:pPr algn="ctr"/>
            <a:r>
              <a:rPr lang="en-US" sz="36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Great post!</a:t>
            </a:r>
            <a:endParaRPr 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4200855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Separation by Web Application</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27</a:t>
            </a:fld>
            <a:endParaRPr lang="en-US" dirty="0"/>
          </a:p>
        </p:txBody>
      </p:sp>
      <p:graphicFrame>
        <p:nvGraphicFramePr>
          <p:cNvPr id="5" name="Diagram 4"/>
          <p:cNvGraphicFramePr/>
          <p:nvPr>
            <p:extLst>
              <p:ext uri="{D42A27DB-BD31-4B8C-83A1-F6EECF244321}">
                <p14:modId xmlns:p14="http://schemas.microsoft.com/office/powerpoint/2010/main" val="1297971042"/>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6209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Implementation</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28</a:t>
            </a:fld>
            <a:endParaRPr lang="en-US" dirty="0"/>
          </a:p>
        </p:txBody>
      </p:sp>
      <p:sp>
        <p:nvSpPr>
          <p:cNvPr id="4" name="Text Placeholder 3"/>
          <p:cNvSpPr>
            <a:spLocks noGrp="1"/>
          </p:cNvSpPr>
          <p:nvPr>
            <p:ph type="body" sz="quarter" idx="13"/>
          </p:nvPr>
        </p:nvSpPr>
        <p:spPr>
          <a:xfrm>
            <a:off x="404813" y="1234440"/>
            <a:ext cx="8339328" cy="1554272"/>
          </a:xfrm>
        </p:spPr>
        <p:txBody>
          <a:bodyPr/>
          <a:lstStyle/>
          <a:p>
            <a:r>
              <a:rPr lang="en-US" dirty="0"/>
              <a:t>Created web applications and set user policies that would “Deny All” to users that did not meet the container requirements.</a:t>
            </a:r>
            <a:br>
              <a:rPr lang="en-US" dirty="0"/>
            </a:br>
            <a:endParaRPr lang="en-US" dirty="0"/>
          </a:p>
          <a:p>
            <a:r>
              <a:rPr lang="en-US" dirty="0" smtClean="0"/>
              <a:t>Relies </a:t>
            </a:r>
            <a:r>
              <a:rPr lang="en-US" dirty="0"/>
              <a:t>on global Active Directory Groups such as “All Domain Users</a:t>
            </a:r>
            <a:r>
              <a:rPr lang="en-US" dirty="0" smtClean="0"/>
              <a:t>”</a:t>
            </a:r>
            <a:endParaRPr lang="en-US" dirty="0"/>
          </a:p>
          <a:p>
            <a:endParaRPr lang="en-US" dirty="0"/>
          </a:p>
        </p:txBody>
      </p:sp>
      <p:pic>
        <p:nvPicPr>
          <p:cNvPr id="5" name="Picture 4"/>
          <p:cNvPicPr>
            <a:picLocks noChangeAspect="1"/>
          </p:cNvPicPr>
          <p:nvPr/>
        </p:nvPicPr>
        <p:blipFill>
          <a:blip r:embed="rId2"/>
          <a:stretch>
            <a:fillRect/>
          </a:stretch>
        </p:blipFill>
        <p:spPr>
          <a:xfrm>
            <a:off x="3000874" y="2691161"/>
            <a:ext cx="2466823" cy="2151373"/>
          </a:xfrm>
          <a:prstGeom prst="rect">
            <a:avLst/>
          </a:prstGeom>
          <a:ln w="19050">
            <a:solidFill>
              <a:schemeClr val="tx1"/>
            </a:solidFill>
          </a:ln>
        </p:spPr>
      </p:pic>
    </p:spTree>
    <p:extLst>
      <p:ext uri="{BB962C8B-B14F-4D97-AF65-F5344CB8AC3E}">
        <p14:creationId xmlns:p14="http://schemas.microsoft.com/office/powerpoint/2010/main" val="2396154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groups leveraging claims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29</a:t>
            </a:fld>
            <a:endParaRPr lang="en-US" dirty="0"/>
          </a:p>
        </p:txBody>
      </p:sp>
      <p:sp>
        <p:nvSpPr>
          <p:cNvPr id="4" name="Text Placeholder 3"/>
          <p:cNvSpPr>
            <a:spLocks noGrp="1"/>
          </p:cNvSpPr>
          <p:nvPr>
            <p:ph type="body" sz="quarter" idx="13"/>
          </p:nvPr>
        </p:nvSpPr>
        <p:spPr>
          <a:xfrm>
            <a:off x="404813" y="1234440"/>
            <a:ext cx="8339328" cy="1458861"/>
          </a:xfrm>
        </p:spPr>
        <p:txBody>
          <a:bodyPr/>
          <a:lstStyle/>
          <a:p>
            <a:r>
              <a:rPr lang="en-US" dirty="0" smtClean="0"/>
              <a:t>Consider having a developer create a custom claims provider</a:t>
            </a:r>
          </a:p>
          <a:p>
            <a:r>
              <a:rPr lang="en-US" dirty="0" smtClean="0"/>
              <a:t>Claims at a high level are conditions you can establish about a user</a:t>
            </a:r>
          </a:p>
          <a:p>
            <a:r>
              <a:rPr lang="en-US" dirty="0" smtClean="0"/>
              <a:t>Example: Marketing user claim can be established if Department = “Marketing”</a:t>
            </a:r>
          </a:p>
          <a:p>
            <a:r>
              <a:rPr lang="en-US" dirty="0" smtClean="0"/>
              <a:t>Use these claims to prevent “Non-Executives” from accessing a web application</a:t>
            </a:r>
            <a:endParaRPr lang="en-US" dirty="0"/>
          </a:p>
        </p:txBody>
      </p:sp>
      <p:sp>
        <p:nvSpPr>
          <p:cNvPr id="5" name="Rectangle 4"/>
          <p:cNvSpPr/>
          <p:nvPr/>
        </p:nvSpPr>
        <p:spPr>
          <a:xfrm>
            <a:off x="1208049" y="3862608"/>
            <a:ext cx="6330176" cy="923330"/>
          </a:xfrm>
          <a:prstGeom prst="rect">
            <a:avLst/>
          </a:prstGeom>
        </p:spPr>
        <p:txBody>
          <a:bodyPr wrap="square">
            <a:spAutoFit/>
          </a:bodyPr>
          <a:lstStyle/>
          <a:p>
            <a:r>
              <a:rPr lang="en-US" b="1" dirty="0"/>
              <a:t>Great TechNet Article (written by Scot &amp; Ted Pattinson)</a:t>
            </a:r>
          </a:p>
          <a:p>
            <a:r>
              <a:rPr lang="en-US" dirty="0">
                <a:hlinkClick r:id="rId2"/>
              </a:rPr>
              <a:t>http://msdn.microsoft.com/en-us/library/gg615945.aspx</a:t>
            </a:r>
            <a:endParaRPr lang="en-US" dirty="0"/>
          </a:p>
          <a:p>
            <a:pPr algn="ctr"/>
            <a:endParaRPr lang="en-US" dirty="0"/>
          </a:p>
        </p:txBody>
      </p:sp>
    </p:spTree>
    <p:extLst>
      <p:ext uri="{BB962C8B-B14F-4D97-AF65-F5344CB8AC3E}">
        <p14:creationId xmlns:p14="http://schemas.microsoft.com/office/powerpoint/2010/main" val="853650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Claims “Gotcha’s”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30</a:t>
            </a:fld>
            <a:endParaRPr lang="en-US" dirty="0"/>
          </a:p>
        </p:txBody>
      </p:sp>
      <p:sp>
        <p:nvSpPr>
          <p:cNvPr id="4" name="Text Placeholder 3"/>
          <p:cNvSpPr>
            <a:spLocks noGrp="1"/>
          </p:cNvSpPr>
          <p:nvPr>
            <p:ph type="body" sz="quarter" idx="13"/>
          </p:nvPr>
        </p:nvSpPr>
        <p:spPr>
          <a:xfrm>
            <a:off x="404813" y="1234440"/>
            <a:ext cx="8339328" cy="2046714"/>
          </a:xfrm>
        </p:spPr>
        <p:txBody>
          <a:bodyPr/>
          <a:lstStyle/>
          <a:p>
            <a:r>
              <a:rPr lang="en-US" dirty="0" smtClean="0"/>
              <a:t>When setting any sort of “Deny All” consider your administrators and any service accounts that make SharePoint run!!</a:t>
            </a:r>
            <a:br>
              <a:rPr lang="en-US" dirty="0" smtClean="0"/>
            </a:br>
            <a:endParaRPr lang="en-US" dirty="0" smtClean="0"/>
          </a:p>
          <a:p>
            <a:r>
              <a:rPr lang="en-US" dirty="0" smtClean="0"/>
              <a:t>How clean is your Active Directory environment?</a:t>
            </a:r>
          </a:p>
          <a:p>
            <a:pPr lvl="1"/>
            <a:r>
              <a:rPr lang="en-US" dirty="0" smtClean="0"/>
              <a:t>Make sure your developers consider columns that might be NULL</a:t>
            </a:r>
          </a:p>
          <a:p>
            <a:pPr lvl="1"/>
            <a:r>
              <a:rPr lang="en-US" dirty="0" smtClean="0"/>
              <a:t>Perform some analysis on Active Directory data before building anything!</a:t>
            </a:r>
          </a:p>
          <a:p>
            <a:pPr lvl="1"/>
            <a:r>
              <a:rPr lang="en-US" dirty="0" smtClean="0"/>
              <a:t>What processes exist to keep user data accurate?</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9550" y="3281154"/>
            <a:ext cx="2086467" cy="1352726"/>
          </a:xfrm>
          <a:prstGeom prst="rect">
            <a:avLst/>
          </a:prstGeom>
        </p:spPr>
      </p:pic>
    </p:spTree>
    <p:extLst>
      <p:ext uri="{BB962C8B-B14F-4D97-AF65-F5344CB8AC3E}">
        <p14:creationId xmlns:p14="http://schemas.microsoft.com/office/powerpoint/2010/main" val="1284556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Mistake-proofing steps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31</a:t>
            </a:fld>
            <a:endParaRPr lang="en-US" dirty="0"/>
          </a:p>
        </p:txBody>
      </p:sp>
      <p:pic>
        <p:nvPicPr>
          <p:cNvPr id="5" name="Picture 4"/>
          <p:cNvPicPr>
            <a:picLocks noChangeAspect="1"/>
          </p:cNvPicPr>
          <p:nvPr/>
        </p:nvPicPr>
        <p:blipFill rotWithShape="1">
          <a:blip r:embed="rId2"/>
          <a:srcRect t="951" r="9747" b="14629"/>
          <a:stretch/>
        </p:blipFill>
        <p:spPr>
          <a:xfrm>
            <a:off x="1018477" y="1753501"/>
            <a:ext cx="6869152" cy="2915144"/>
          </a:xfrm>
          <a:prstGeom prst="rect">
            <a:avLst/>
          </a:prstGeom>
        </p:spPr>
      </p:pic>
      <p:sp>
        <p:nvSpPr>
          <p:cNvPr id="6" name="Rounded Rectangle 5"/>
          <p:cNvSpPr/>
          <p:nvPr/>
        </p:nvSpPr>
        <p:spPr>
          <a:xfrm>
            <a:off x="3605561" y="2044390"/>
            <a:ext cx="2312019" cy="24532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137160" rIns="137160" bIns="137160" numCol="1" spcCol="0" rtlCol="0" fromWordArt="0" anchor="ctr" anchorCtr="0" forceAA="0" compatLnSpc="1">
            <a:prstTxWarp prst="textNoShape">
              <a:avLst/>
            </a:prstTxWarp>
            <a:noAutofit/>
          </a:bodyPr>
          <a:lstStyle/>
          <a:p>
            <a:pPr algn="ctr">
              <a:lnSpc>
                <a:spcPct val="90000"/>
              </a:lnSpc>
              <a:spcBef>
                <a:spcPts val="600"/>
              </a:spcBef>
            </a:pPr>
            <a:r>
              <a:rPr lang="en-US" sz="1050" dirty="0" smtClean="0">
                <a:solidFill>
                  <a:schemeClr val="bg1"/>
                </a:solidFill>
              </a:rPr>
              <a:t>PII data is not allowed in this site</a:t>
            </a:r>
          </a:p>
        </p:txBody>
      </p:sp>
      <p:sp>
        <p:nvSpPr>
          <p:cNvPr id="7" name="Text Placeholder 3"/>
          <p:cNvSpPr>
            <a:spLocks noGrp="1"/>
          </p:cNvSpPr>
          <p:nvPr>
            <p:ph type="body" sz="quarter" idx="13"/>
          </p:nvPr>
        </p:nvSpPr>
        <p:spPr>
          <a:xfrm>
            <a:off x="404813" y="1234440"/>
            <a:ext cx="8339328" cy="249299"/>
          </a:xfrm>
        </p:spPr>
        <p:txBody>
          <a:bodyPr/>
          <a:lstStyle/>
          <a:p>
            <a:r>
              <a:rPr lang="en-US" dirty="0" smtClean="0"/>
              <a:t>Include visual cues to help inform users what is acceptable data</a:t>
            </a:r>
          </a:p>
        </p:txBody>
      </p:sp>
    </p:spTree>
    <p:extLst>
      <p:ext uri="{BB962C8B-B14F-4D97-AF65-F5344CB8AC3E}">
        <p14:creationId xmlns:p14="http://schemas.microsoft.com/office/powerpoint/2010/main" val="1814836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SharePoint Permissions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32</a:t>
            </a:fld>
            <a:endParaRPr lang="en-US" dirty="0"/>
          </a:p>
        </p:txBody>
      </p:sp>
      <p:sp>
        <p:nvSpPr>
          <p:cNvPr id="4" name="Text Placeholder 3"/>
          <p:cNvSpPr>
            <a:spLocks noGrp="1"/>
          </p:cNvSpPr>
          <p:nvPr>
            <p:ph type="body" sz="quarter" idx="13"/>
          </p:nvPr>
        </p:nvSpPr>
        <p:spPr>
          <a:xfrm>
            <a:off x="404813" y="1234440"/>
            <a:ext cx="8339328" cy="652486"/>
          </a:xfrm>
        </p:spPr>
        <p:txBody>
          <a:bodyPr/>
          <a:lstStyle/>
          <a:p>
            <a:r>
              <a:rPr lang="en-US" dirty="0" smtClean="0"/>
              <a:t>#1 Governance decision is who gets what access in SharePoint</a:t>
            </a:r>
          </a:p>
          <a:p>
            <a:r>
              <a:rPr lang="en-US" dirty="0" smtClean="0"/>
              <a:t>Consider custom permissions / roles but be consistent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23820139"/>
              </p:ext>
            </p:extLst>
          </p:nvPr>
        </p:nvGraphicFramePr>
        <p:xfrm>
          <a:off x="709439" y="2609384"/>
          <a:ext cx="7601936" cy="1849120"/>
        </p:xfrm>
        <a:graphic>
          <a:graphicData uri="http://schemas.openxmlformats.org/drawingml/2006/table">
            <a:tbl>
              <a:tblPr firstRow="1" bandRow="1">
                <a:tableStyleId>{5C22544A-7EE6-4342-B048-85BDC9FD1C3A}</a:tableStyleId>
              </a:tblPr>
              <a:tblGrid>
                <a:gridCol w="3297566"/>
                <a:gridCol w="4304370"/>
              </a:tblGrid>
              <a:tr h="154631">
                <a:tc>
                  <a:txBody>
                    <a:bodyPr/>
                    <a:lstStyle/>
                    <a:p>
                      <a:r>
                        <a:rPr lang="en-US" dirty="0" smtClean="0">
                          <a:solidFill>
                            <a:schemeClr val="bg1"/>
                          </a:solidFill>
                        </a:rPr>
                        <a:t>Role</a:t>
                      </a:r>
                      <a:endParaRPr lang="en-US" dirty="0">
                        <a:solidFill>
                          <a:schemeClr val="bg1"/>
                        </a:solidFill>
                      </a:endParaRPr>
                    </a:p>
                  </a:txBody>
                  <a:tcPr/>
                </a:tc>
                <a:tc>
                  <a:txBody>
                    <a:bodyPr/>
                    <a:lstStyle/>
                    <a:p>
                      <a:r>
                        <a:rPr lang="en-US" dirty="0" smtClean="0">
                          <a:solidFill>
                            <a:schemeClr val="bg1"/>
                          </a:solidFill>
                        </a:rPr>
                        <a:t>Overview</a:t>
                      </a:r>
                      <a:endParaRPr lang="en-US" dirty="0">
                        <a:solidFill>
                          <a:schemeClr val="bg1"/>
                        </a:solidFill>
                      </a:endParaRPr>
                    </a:p>
                  </a:txBody>
                  <a:tcPr/>
                </a:tc>
              </a:tr>
              <a:tr h="370840">
                <a:tc>
                  <a:txBody>
                    <a:bodyPr/>
                    <a:lstStyle/>
                    <a:p>
                      <a:r>
                        <a:rPr lang="en-US" dirty="0" smtClean="0"/>
                        <a:t>Site</a:t>
                      </a:r>
                      <a:r>
                        <a:rPr lang="en-US" baseline="0" dirty="0" smtClean="0"/>
                        <a:t> Power User</a:t>
                      </a:r>
                      <a:endParaRPr lang="en-US" dirty="0"/>
                    </a:p>
                  </a:txBody>
                  <a:tcPr/>
                </a:tc>
                <a:tc>
                  <a:txBody>
                    <a:bodyPr/>
                    <a:lstStyle/>
                    <a:p>
                      <a:r>
                        <a:rPr lang="en-US" dirty="0" smtClean="0"/>
                        <a:t>Business Power User who</a:t>
                      </a:r>
                      <a:r>
                        <a:rPr lang="en-US" baseline="0" dirty="0" smtClean="0"/>
                        <a:t> owns the site</a:t>
                      </a:r>
                      <a:endParaRPr lang="en-US" dirty="0"/>
                    </a:p>
                  </a:txBody>
                  <a:tcPr/>
                </a:tc>
              </a:tr>
              <a:tr h="370840">
                <a:tc>
                  <a:txBody>
                    <a:bodyPr/>
                    <a:lstStyle/>
                    <a:p>
                      <a:r>
                        <a:rPr lang="en-US" dirty="0" smtClean="0"/>
                        <a:t>IT Power User</a:t>
                      </a:r>
                      <a:endParaRPr lang="en-US" dirty="0"/>
                    </a:p>
                  </a:txBody>
                  <a:tcPr/>
                </a:tc>
                <a:tc>
                  <a:txBody>
                    <a:bodyPr/>
                    <a:lstStyle/>
                    <a:p>
                      <a:r>
                        <a:rPr lang="en-US" dirty="0" smtClean="0"/>
                        <a:t>Non-SharePoint Team</a:t>
                      </a:r>
                      <a:endParaRPr lang="en-US" dirty="0"/>
                    </a:p>
                  </a:txBody>
                  <a:tcPr/>
                </a:tc>
              </a:tr>
              <a:tr h="370840">
                <a:tc>
                  <a:txBody>
                    <a:bodyPr/>
                    <a:lstStyle/>
                    <a:p>
                      <a:r>
                        <a:rPr lang="en-US" dirty="0" smtClean="0"/>
                        <a:t>Contributor (No Delete)</a:t>
                      </a:r>
                      <a:endParaRPr lang="en-US" dirty="0"/>
                    </a:p>
                  </a:txBody>
                  <a:tcPr/>
                </a:tc>
                <a:tc>
                  <a:txBody>
                    <a:bodyPr/>
                    <a:lstStyle/>
                    <a:p>
                      <a:r>
                        <a:rPr lang="en-US" dirty="0" smtClean="0"/>
                        <a:t>Business user</a:t>
                      </a:r>
                      <a:endParaRPr lang="en-US" dirty="0"/>
                    </a:p>
                  </a:txBody>
                  <a:tcPr/>
                </a:tc>
              </a:tr>
              <a:tr h="370840">
                <a:tc>
                  <a:txBody>
                    <a:bodyPr/>
                    <a:lstStyle/>
                    <a:p>
                      <a:r>
                        <a:rPr lang="en-US" dirty="0" smtClean="0"/>
                        <a:t>Web Analytics Viewer</a:t>
                      </a:r>
                      <a:endParaRPr lang="en-US" dirty="0"/>
                    </a:p>
                  </a:txBody>
                  <a:tcPr/>
                </a:tc>
                <a:tc>
                  <a:txBody>
                    <a:bodyPr/>
                    <a:lstStyle/>
                    <a:p>
                      <a:r>
                        <a:rPr lang="en-US" dirty="0" smtClean="0"/>
                        <a:t>Manager</a:t>
                      </a:r>
                      <a:r>
                        <a:rPr lang="en-US" baseline="0" dirty="0" smtClean="0"/>
                        <a:t> role who needs metrics</a:t>
                      </a:r>
                      <a:endParaRPr lang="en-US" dirty="0"/>
                    </a:p>
                  </a:txBody>
                  <a:tcPr/>
                </a:tc>
              </a:tr>
            </a:tbl>
          </a:graphicData>
        </a:graphic>
      </p:graphicFrame>
      <p:sp>
        <p:nvSpPr>
          <p:cNvPr id="6" name="Rectangle 5"/>
          <p:cNvSpPr/>
          <p:nvPr/>
        </p:nvSpPr>
        <p:spPr>
          <a:xfrm>
            <a:off x="613068" y="2185310"/>
            <a:ext cx="1146468" cy="369332"/>
          </a:xfrm>
          <a:prstGeom prst="rect">
            <a:avLst/>
          </a:prstGeom>
        </p:spPr>
        <p:txBody>
          <a:bodyPr wrap="none">
            <a:spAutoFit/>
          </a:bodyPr>
          <a:lstStyle/>
          <a:p>
            <a:r>
              <a:rPr lang="en-US" i="1" dirty="0" smtClean="0"/>
              <a:t>Example:</a:t>
            </a:r>
            <a:endParaRPr lang="en-US" i="1" dirty="0"/>
          </a:p>
        </p:txBody>
      </p:sp>
    </p:spTree>
    <p:extLst>
      <p:ext uri="{BB962C8B-B14F-4D97-AF65-F5344CB8AC3E}">
        <p14:creationId xmlns:p14="http://schemas.microsoft.com/office/powerpoint/2010/main" val="4079608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Who’s managing permissions?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33</a:t>
            </a:fld>
            <a:endParaRPr lang="en-US" dirty="0"/>
          </a:p>
        </p:txBody>
      </p:sp>
      <p:sp>
        <p:nvSpPr>
          <p:cNvPr id="4" name="Text Placeholder 3"/>
          <p:cNvSpPr>
            <a:spLocks noGrp="1"/>
          </p:cNvSpPr>
          <p:nvPr>
            <p:ph type="body" sz="quarter" idx="13"/>
          </p:nvPr>
        </p:nvSpPr>
        <p:spPr>
          <a:xfrm>
            <a:off x="404813" y="1234440"/>
            <a:ext cx="8339328" cy="2963888"/>
          </a:xfrm>
        </p:spPr>
        <p:txBody>
          <a:bodyPr/>
          <a:lstStyle/>
          <a:p>
            <a:r>
              <a:rPr lang="en-US" dirty="0" smtClean="0"/>
              <a:t>Business Users are managing permissions</a:t>
            </a:r>
            <a:endParaRPr lang="en-US" dirty="0"/>
          </a:p>
          <a:p>
            <a:pPr lvl="1"/>
            <a:r>
              <a:rPr lang="en-US" dirty="0" smtClean="0"/>
              <a:t>Users can give other people “Full Control”</a:t>
            </a:r>
          </a:p>
          <a:p>
            <a:pPr lvl="1"/>
            <a:r>
              <a:rPr lang="en-US" dirty="0" smtClean="0"/>
              <a:t>Governance can get thrown out the window</a:t>
            </a:r>
            <a:br>
              <a:rPr lang="en-US" dirty="0" smtClean="0"/>
            </a:br>
            <a:endParaRPr lang="en-US" dirty="0" smtClean="0"/>
          </a:p>
          <a:p>
            <a:r>
              <a:rPr lang="en-US" dirty="0" smtClean="0"/>
              <a:t>IT is managing permissions</a:t>
            </a:r>
          </a:p>
          <a:p>
            <a:pPr lvl="1"/>
            <a:r>
              <a:rPr lang="en-US" dirty="0" smtClean="0"/>
              <a:t>Slows down adoption</a:t>
            </a:r>
          </a:p>
          <a:p>
            <a:pPr lvl="1"/>
            <a:r>
              <a:rPr lang="en-US" dirty="0" smtClean="0"/>
              <a:t>Someone has to “do the work”</a:t>
            </a:r>
          </a:p>
          <a:p>
            <a:pPr lvl="1"/>
            <a:r>
              <a:rPr lang="en-US" dirty="0" smtClean="0"/>
              <a:t>Hurts ad-hoc collaboration</a:t>
            </a:r>
          </a:p>
          <a:p>
            <a:pPr lvl="1"/>
            <a:endParaRPr lang="en-US" dirty="0" smtClean="0"/>
          </a:p>
          <a:p>
            <a:pPr lvl="1"/>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7353" y="1234440"/>
            <a:ext cx="2874697" cy="2708721"/>
          </a:xfrm>
          <a:prstGeom prst="rect">
            <a:avLst/>
          </a:prstGeom>
        </p:spPr>
      </p:pic>
    </p:spTree>
    <p:extLst>
      <p:ext uri="{BB962C8B-B14F-4D97-AF65-F5344CB8AC3E}">
        <p14:creationId xmlns:p14="http://schemas.microsoft.com/office/powerpoint/2010/main" val="2717145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Compromises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34</a:t>
            </a:fld>
            <a:endParaRPr lang="en-US" dirty="0"/>
          </a:p>
        </p:txBody>
      </p:sp>
      <p:sp>
        <p:nvSpPr>
          <p:cNvPr id="4" name="Text Placeholder 3"/>
          <p:cNvSpPr>
            <a:spLocks noGrp="1"/>
          </p:cNvSpPr>
          <p:nvPr>
            <p:ph type="body" sz="quarter" idx="13"/>
          </p:nvPr>
        </p:nvSpPr>
        <p:spPr>
          <a:xfrm>
            <a:off x="404813" y="1234440"/>
            <a:ext cx="8339328" cy="1720471"/>
          </a:xfrm>
        </p:spPr>
        <p:txBody>
          <a:bodyPr/>
          <a:lstStyle/>
          <a:p>
            <a:r>
              <a:rPr lang="en-US" dirty="0" smtClean="0"/>
              <a:t>Try to only use Active Directory groups for permissions</a:t>
            </a:r>
          </a:p>
          <a:p>
            <a:pPr lvl="1"/>
            <a:r>
              <a:rPr lang="en-US" dirty="0" smtClean="0"/>
              <a:t>Rely on existing processes for populating those groups</a:t>
            </a:r>
            <a:br>
              <a:rPr lang="en-US" dirty="0" smtClean="0"/>
            </a:br>
            <a:endParaRPr lang="en-US" dirty="0" smtClean="0"/>
          </a:p>
          <a:p>
            <a:r>
              <a:rPr lang="en-US" dirty="0" smtClean="0"/>
              <a:t>Give business users “Manage Permissions” but rely on 3</a:t>
            </a:r>
            <a:r>
              <a:rPr lang="en-US" baseline="30000" dirty="0" smtClean="0"/>
              <a:t>rd</a:t>
            </a:r>
            <a:r>
              <a:rPr lang="en-US" dirty="0" smtClean="0"/>
              <a:t> party tools or custom scripts to report on user access</a:t>
            </a:r>
          </a:p>
          <a:p>
            <a:pPr lvl="1"/>
            <a:r>
              <a:rPr lang="en-US" dirty="0" smtClean="0"/>
              <a:t>Hire a team to manage/oversee this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2519303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 Tip: Group Owners can add users!</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35</a:t>
            </a:fld>
            <a:endParaRPr lang="en-US" dirty="0"/>
          </a:p>
        </p:txBody>
      </p:sp>
      <p:pic>
        <p:nvPicPr>
          <p:cNvPr id="5" name="Picture 4"/>
          <p:cNvPicPr>
            <a:picLocks noChangeAspect="1"/>
          </p:cNvPicPr>
          <p:nvPr/>
        </p:nvPicPr>
        <p:blipFill>
          <a:blip r:embed="rId3"/>
          <a:stretch>
            <a:fillRect/>
          </a:stretch>
        </p:blipFill>
        <p:spPr>
          <a:xfrm>
            <a:off x="421933" y="1416357"/>
            <a:ext cx="7655267" cy="612421"/>
          </a:xfrm>
          <a:prstGeom prst="rect">
            <a:avLst/>
          </a:prstGeom>
        </p:spPr>
      </p:pic>
      <p:sp>
        <p:nvSpPr>
          <p:cNvPr id="6" name="Text Placeholder 3"/>
          <p:cNvSpPr>
            <a:spLocks noGrp="1"/>
          </p:cNvSpPr>
          <p:nvPr>
            <p:ph type="body" sz="quarter" idx="13"/>
          </p:nvPr>
        </p:nvSpPr>
        <p:spPr>
          <a:xfrm>
            <a:off x="421933" y="2509079"/>
            <a:ext cx="8339328" cy="1151084"/>
          </a:xfrm>
        </p:spPr>
        <p:txBody>
          <a:bodyPr/>
          <a:lstStyle/>
          <a:p>
            <a:r>
              <a:rPr lang="en-US" dirty="0" smtClean="0"/>
              <a:t>You can make your business users the owners for groups and allow them to add/remove individuals without manage permissions access!</a:t>
            </a:r>
          </a:p>
          <a:p>
            <a:pPr marL="0" indent="0">
              <a:buNone/>
            </a:pPr>
            <a:r>
              <a:rPr lang="en-US" dirty="0" smtClean="0"/>
              <a:t/>
            </a:r>
            <a:br>
              <a:rPr lang="en-US" dirty="0" smtClean="0"/>
            </a:br>
            <a:endParaRPr lang="en-US" dirty="0" smtClean="0"/>
          </a:p>
        </p:txBody>
      </p:sp>
    </p:spTree>
    <p:extLst>
      <p:ext uri="{BB962C8B-B14F-4D97-AF65-F5344CB8AC3E}">
        <p14:creationId xmlns:p14="http://schemas.microsoft.com/office/powerpoint/2010/main" val="3400903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ProTip</a:t>
            </a:r>
            <a:r>
              <a:rPr lang="en-US" dirty="0" smtClean="0"/>
              <a:t>: (continued)</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36</a:t>
            </a:fld>
            <a:endParaRPr lang="en-US" dirty="0"/>
          </a:p>
        </p:txBody>
      </p:sp>
      <p:sp>
        <p:nvSpPr>
          <p:cNvPr id="4" name="Text Placeholder 3"/>
          <p:cNvSpPr>
            <a:spLocks noGrp="1"/>
          </p:cNvSpPr>
          <p:nvPr>
            <p:ph type="body" sz="quarter" idx="13"/>
          </p:nvPr>
        </p:nvSpPr>
        <p:spPr>
          <a:xfrm>
            <a:off x="404813" y="1234440"/>
            <a:ext cx="8339328" cy="1151084"/>
          </a:xfrm>
        </p:spPr>
        <p:txBody>
          <a:bodyPr/>
          <a:lstStyle/>
          <a:p>
            <a:r>
              <a:rPr lang="en-US" dirty="0" smtClean="0"/>
              <a:t>Navigate to </a:t>
            </a:r>
            <a:r>
              <a:rPr lang="en-US" dirty="0"/>
              <a:t>the group </a:t>
            </a:r>
            <a:r>
              <a:rPr lang="en-US" dirty="0" smtClean="0"/>
              <a:t>from the site permissions screen and </a:t>
            </a:r>
            <a:r>
              <a:rPr lang="en-US" dirty="0"/>
              <a:t>then </a:t>
            </a:r>
            <a:r>
              <a:rPr lang="en-US" dirty="0" smtClean="0"/>
              <a:t>add/remove the user from that screen</a:t>
            </a:r>
            <a:r>
              <a:rPr lang="en-US" dirty="0"/>
              <a:t/>
            </a:r>
            <a:br>
              <a:rPr lang="en-US" dirty="0"/>
            </a:br>
            <a:endParaRPr lang="en-US" dirty="0"/>
          </a:p>
          <a:p>
            <a:endParaRPr lang="en-US" dirty="0"/>
          </a:p>
        </p:txBody>
      </p:sp>
      <p:pic>
        <p:nvPicPr>
          <p:cNvPr id="5" name="Picture 4"/>
          <p:cNvPicPr>
            <a:picLocks noChangeAspect="1"/>
          </p:cNvPicPr>
          <p:nvPr/>
        </p:nvPicPr>
        <p:blipFill>
          <a:blip r:embed="rId2"/>
          <a:stretch>
            <a:fillRect/>
          </a:stretch>
        </p:blipFill>
        <p:spPr>
          <a:xfrm>
            <a:off x="1323972" y="2093297"/>
            <a:ext cx="6501010" cy="2410834"/>
          </a:xfrm>
          <a:prstGeom prst="rect">
            <a:avLst/>
          </a:prstGeom>
        </p:spPr>
      </p:pic>
    </p:spTree>
    <p:extLst>
      <p:ext uri="{BB962C8B-B14F-4D97-AF65-F5344CB8AC3E}">
        <p14:creationId xmlns:p14="http://schemas.microsoft.com/office/powerpoint/2010/main" val="2537121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Manual vs Build vs Buy</a:t>
            </a:r>
            <a:endParaRPr lang="en-US" dirty="0"/>
          </a:p>
        </p:txBody>
      </p:sp>
      <p:sp>
        <p:nvSpPr>
          <p:cNvPr id="2" name="Slide Number Placeholder 1"/>
          <p:cNvSpPr>
            <a:spLocks noGrp="1"/>
          </p:cNvSpPr>
          <p:nvPr>
            <p:ph type="sldNum" sz="quarter" idx="12"/>
          </p:nvPr>
        </p:nvSpPr>
        <p:spPr/>
        <p:txBody>
          <a:bodyPr/>
          <a:lstStyle/>
          <a:p>
            <a:fld id="{4CA37C95-3A7F-4C90-9D28-0B573484ACDD}" type="slidenum">
              <a:rPr lang="en-US" smtClean="0"/>
              <a:pPr/>
              <a:t>37</a:t>
            </a:fld>
            <a:endParaRPr lang="en-US" dirty="0"/>
          </a:p>
        </p:txBody>
      </p:sp>
      <p:sp>
        <p:nvSpPr>
          <p:cNvPr id="6" name="Text Placeholder 5"/>
          <p:cNvSpPr>
            <a:spLocks noGrp="1"/>
          </p:cNvSpPr>
          <p:nvPr>
            <p:ph type="body" sz="quarter" idx="13"/>
          </p:nvPr>
        </p:nvSpPr>
        <p:spPr>
          <a:xfrm>
            <a:off x="404813" y="1234440"/>
            <a:ext cx="8339328" cy="2422202"/>
          </a:xfrm>
        </p:spPr>
        <p:txBody>
          <a:bodyPr/>
          <a:lstStyle/>
          <a:p>
            <a:r>
              <a:rPr lang="en-US" b="1" dirty="0" smtClean="0"/>
              <a:t>Manual</a:t>
            </a:r>
            <a:r>
              <a:rPr lang="en-US" dirty="0" smtClean="0"/>
              <a:t>: Keep your processes &amp; access tightly controlled</a:t>
            </a:r>
            <a:br>
              <a:rPr lang="en-US" dirty="0" smtClean="0"/>
            </a:br>
            <a:endParaRPr lang="en-US" dirty="0" smtClean="0"/>
          </a:p>
          <a:p>
            <a:r>
              <a:rPr lang="en-US" b="1" dirty="0" smtClean="0"/>
              <a:t>Build a custom solution</a:t>
            </a:r>
            <a:r>
              <a:rPr lang="en-US" dirty="0" smtClean="0"/>
              <a:t>:</a:t>
            </a:r>
          </a:p>
          <a:p>
            <a:pPr lvl="1"/>
            <a:r>
              <a:rPr lang="en-US" dirty="0" smtClean="0"/>
              <a:t>Event receivers on document upload</a:t>
            </a:r>
          </a:p>
          <a:p>
            <a:pPr lvl="1"/>
            <a:r>
              <a:rPr lang="en-US" dirty="0" smtClean="0"/>
              <a:t>Timer jobs to confirm configuration</a:t>
            </a:r>
          </a:p>
          <a:p>
            <a:pPr lvl="1"/>
            <a:r>
              <a:rPr lang="en-US" dirty="0" smtClean="0"/>
              <a:t>PowerShell scripts for reporting / Web Analytics</a:t>
            </a:r>
            <a:br>
              <a:rPr lang="en-US" dirty="0" smtClean="0"/>
            </a:br>
            <a:endParaRPr lang="en-US" dirty="0" smtClean="0"/>
          </a:p>
          <a:p>
            <a:r>
              <a:rPr lang="en-US" b="1" dirty="0" smtClean="0"/>
              <a:t>Buy</a:t>
            </a:r>
            <a:r>
              <a:rPr lang="en-US" dirty="0" smtClean="0"/>
              <a:t>: Partner with a 3</a:t>
            </a:r>
            <a:r>
              <a:rPr lang="en-US" baseline="30000" dirty="0" smtClean="0"/>
              <a:t>rd</a:t>
            </a:r>
            <a:r>
              <a:rPr lang="en-US" dirty="0" smtClean="0"/>
              <a:t> party such as </a:t>
            </a:r>
            <a:r>
              <a:rPr lang="en-US" dirty="0" err="1" smtClean="0"/>
              <a:t>AvePoint</a:t>
            </a:r>
            <a:r>
              <a:rPr lang="en-US" dirty="0" smtClean="0"/>
              <a:t> / </a:t>
            </a:r>
            <a:r>
              <a:rPr lang="en-US" dirty="0" err="1" smtClean="0"/>
              <a:t>Metalogix</a:t>
            </a:r>
            <a:r>
              <a:rPr lang="en-US" dirty="0" smtClean="0"/>
              <a:t> / Hi Software</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3290" y="1096221"/>
            <a:ext cx="1513910" cy="1795497"/>
          </a:xfrm>
          <a:prstGeom prst="rect">
            <a:avLst/>
          </a:prstGeom>
        </p:spPr>
      </p:pic>
    </p:spTree>
    <p:extLst>
      <p:ext uri="{BB962C8B-B14F-4D97-AF65-F5344CB8AC3E}">
        <p14:creationId xmlns:p14="http://schemas.microsoft.com/office/powerpoint/2010/main" val="285300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Prototype &amp; </a:t>
            </a:r>
            <a:r>
              <a:rPr lang="en-US" dirty="0"/>
              <a:t>s</a:t>
            </a:r>
            <a:r>
              <a:rPr lang="en-US" dirty="0" smtClean="0"/>
              <a:t>cale it out</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38</a:t>
            </a:fld>
            <a:endParaRPr lang="en-US" dirty="0"/>
          </a:p>
        </p:txBody>
      </p:sp>
      <p:sp>
        <p:nvSpPr>
          <p:cNvPr id="4" name="Text Placeholder 3"/>
          <p:cNvSpPr>
            <a:spLocks noGrp="1"/>
          </p:cNvSpPr>
          <p:nvPr>
            <p:ph type="body" sz="quarter" idx="13"/>
          </p:nvPr>
        </p:nvSpPr>
        <p:spPr>
          <a:xfrm>
            <a:off x="404813" y="1234440"/>
            <a:ext cx="8339328" cy="1803571"/>
          </a:xfrm>
        </p:spPr>
        <p:txBody>
          <a:bodyPr/>
          <a:lstStyle/>
          <a:p>
            <a:r>
              <a:rPr lang="en-US" dirty="0" smtClean="0"/>
              <a:t>Great ideas can start with a SharePoint Designer Workflow </a:t>
            </a:r>
            <a:br>
              <a:rPr lang="en-US" dirty="0" smtClean="0"/>
            </a:br>
            <a:r>
              <a:rPr lang="en-US" dirty="0" smtClean="0"/>
              <a:t>(but shouldn’t necessarily end with it in a large scale environment)</a:t>
            </a:r>
            <a:br>
              <a:rPr lang="en-US" dirty="0" smtClean="0"/>
            </a:br>
            <a:endParaRPr lang="en-US" dirty="0" smtClean="0"/>
          </a:p>
          <a:p>
            <a:r>
              <a:rPr lang="en-US" dirty="0" smtClean="0"/>
              <a:t>Work with users to prove out ideas and improve</a:t>
            </a:r>
            <a:br>
              <a:rPr lang="en-US" dirty="0" smtClean="0"/>
            </a:br>
            <a:endParaRPr lang="en-US" dirty="0" smtClean="0"/>
          </a:p>
          <a:p>
            <a:r>
              <a:rPr lang="en-US" dirty="0" smtClean="0"/>
              <a:t>Consider the implications when everyone is in the system</a:t>
            </a:r>
            <a:endParaRPr lang="en-US" dirty="0"/>
          </a:p>
        </p:txBody>
      </p:sp>
    </p:spTree>
    <p:extLst>
      <p:ext uri="{BB962C8B-B14F-4D97-AF65-F5344CB8AC3E}">
        <p14:creationId xmlns:p14="http://schemas.microsoft.com/office/powerpoint/2010/main" val="2172073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classification</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39</a:t>
            </a:fld>
            <a:endParaRPr lang="en-US" dirty="0"/>
          </a:p>
        </p:txBody>
      </p:sp>
      <p:sp>
        <p:nvSpPr>
          <p:cNvPr id="4" name="Text Placeholder 3"/>
          <p:cNvSpPr>
            <a:spLocks noGrp="1"/>
          </p:cNvSpPr>
          <p:nvPr>
            <p:ph type="body" sz="quarter" idx="13"/>
          </p:nvPr>
        </p:nvSpPr>
        <p:spPr>
          <a:xfrm>
            <a:off x="404813" y="1234440"/>
            <a:ext cx="8339328" cy="1055674"/>
          </a:xfrm>
        </p:spPr>
        <p:txBody>
          <a:bodyPr/>
          <a:lstStyle/>
          <a:p>
            <a:r>
              <a:rPr lang="en-US" dirty="0" smtClean="0"/>
              <a:t>There’s no good way to turn classification on for all documents</a:t>
            </a:r>
          </a:p>
          <a:p>
            <a:r>
              <a:rPr lang="en-US" dirty="0" smtClean="0"/>
              <a:t>Don’t modify the out of the box Document Content </a:t>
            </a:r>
            <a:r>
              <a:rPr lang="en-US" dirty="0"/>
              <a:t>T</a:t>
            </a:r>
            <a:r>
              <a:rPr lang="en-US" dirty="0" smtClean="0"/>
              <a:t>ype!</a:t>
            </a:r>
          </a:p>
          <a:p>
            <a:r>
              <a:rPr lang="en-US" dirty="0" smtClean="0"/>
              <a:t>Consider leveraging unique </a:t>
            </a:r>
            <a:r>
              <a:rPr lang="en-US" dirty="0"/>
              <a:t>C</a:t>
            </a:r>
            <a:r>
              <a:rPr lang="en-US" dirty="0" smtClean="0"/>
              <a:t>ontent Types</a:t>
            </a:r>
            <a:endParaRPr lang="en-US" dirty="0"/>
          </a:p>
        </p:txBody>
      </p:sp>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098" b="4579"/>
          <a:stretch/>
        </p:blipFill>
        <p:spPr bwMode="auto">
          <a:xfrm>
            <a:off x="1194904" y="2508984"/>
            <a:ext cx="6572250" cy="225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282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&amp; Communication</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40</a:t>
            </a:fld>
            <a:endParaRPr lang="en-US" dirty="0"/>
          </a:p>
        </p:txBody>
      </p:sp>
      <p:sp>
        <p:nvSpPr>
          <p:cNvPr id="4" name="Text Placeholder 3"/>
          <p:cNvSpPr>
            <a:spLocks noGrp="1"/>
          </p:cNvSpPr>
          <p:nvPr>
            <p:ph type="body" sz="quarter" idx="13"/>
          </p:nvPr>
        </p:nvSpPr>
        <p:spPr>
          <a:xfrm>
            <a:off x="404813" y="1234440"/>
            <a:ext cx="8339328" cy="2609945"/>
          </a:xfrm>
        </p:spPr>
        <p:txBody>
          <a:bodyPr/>
          <a:lstStyle/>
          <a:p>
            <a:r>
              <a:rPr lang="en-US" dirty="0" smtClean="0"/>
              <a:t>Executive sponsorship is crucial if the security model is painful</a:t>
            </a:r>
            <a:br>
              <a:rPr lang="en-US" dirty="0" smtClean="0"/>
            </a:br>
            <a:endParaRPr lang="en-US" dirty="0" smtClean="0"/>
          </a:p>
          <a:p>
            <a:r>
              <a:rPr lang="en-US" dirty="0" smtClean="0"/>
              <a:t>Tailor your adoption training to include security model restrictions</a:t>
            </a:r>
            <a:br>
              <a:rPr lang="en-US" dirty="0" smtClean="0"/>
            </a:br>
            <a:endParaRPr lang="en-US" dirty="0" smtClean="0"/>
          </a:p>
          <a:p>
            <a:r>
              <a:rPr lang="en-US" dirty="0" smtClean="0"/>
              <a:t>Ramp up a core base of power users to be your ambassadors</a:t>
            </a:r>
            <a:br>
              <a:rPr lang="en-US" dirty="0" smtClean="0"/>
            </a:br>
            <a:endParaRPr lang="en-US" dirty="0" smtClean="0"/>
          </a:p>
          <a:p>
            <a:r>
              <a:rPr lang="en-US" dirty="0" smtClean="0"/>
              <a:t>Partner with communications to get the message out</a:t>
            </a:r>
          </a:p>
          <a:p>
            <a:pPr marL="0" indent="0">
              <a:buNone/>
            </a:pPr>
            <a:endParaRPr lang="en-US" dirty="0"/>
          </a:p>
        </p:txBody>
      </p:sp>
    </p:spTree>
    <p:extLst>
      <p:ext uri="{BB962C8B-B14F-4D97-AF65-F5344CB8AC3E}">
        <p14:creationId xmlns:p14="http://schemas.microsoft.com/office/powerpoint/2010/main" val="25952709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adoption session!</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41</a:t>
            </a:fld>
            <a:endParaRPr lang="en-US" dirty="0"/>
          </a:p>
        </p:txBody>
      </p:sp>
      <p:sp>
        <p:nvSpPr>
          <p:cNvPr id="5" name="Rectangle 4"/>
          <p:cNvSpPr/>
          <p:nvPr/>
        </p:nvSpPr>
        <p:spPr>
          <a:xfrm>
            <a:off x="-295519" y="4572336"/>
            <a:ext cx="10128068" cy="738664"/>
          </a:xfrm>
          <a:prstGeom prst="rect">
            <a:avLst/>
          </a:prstGeom>
        </p:spPr>
        <p:txBody>
          <a:bodyPr wrap="square">
            <a:spAutoFit/>
          </a:bodyPr>
          <a:lstStyle/>
          <a:p>
            <a:pPr algn="ctr"/>
            <a:r>
              <a:rPr lang="en-US" dirty="0">
                <a:solidFill>
                  <a:srgbClr val="373737"/>
                </a:solidFill>
                <a:hlinkClick r:id="rId2"/>
              </a:rPr>
              <a:t>http://channel9.msdn.com/Events/SharePoint-Conference/2014/SPC296</a:t>
            </a:r>
            <a:endParaRPr lang="en-US" dirty="0">
              <a:solidFill>
                <a:srgbClr val="373737"/>
              </a:solidFill>
            </a:endParaRPr>
          </a:p>
          <a:p>
            <a:endParaRPr lang="en-US" sz="2400" dirty="0">
              <a:solidFill>
                <a:srgbClr val="373737"/>
              </a:solidFill>
            </a:endParaRPr>
          </a:p>
        </p:txBody>
      </p:sp>
      <p:pic>
        <p:nvPicPr>
          <p:cNvPr id="6" name="Picture 5"/>
          <p:cNvPicPr>
            <a:picLocks noChangeAspect="1"/>
          </p:cNvPicPr>
          <p:nvPr/>
        </p:nvPicPr>
        <p:blipFill>
          <a:blip r:embed="rId3"/>
          <a:stretch>
            <a:fillRect/>
          </a:stretch>
        </p:blipFill>
        <p:spPr>
          <a:xfrm>
            <a:off x="1632741" y="1088210"/>
            <a:ext cx="6033589" cy="3422035"/>
          </a:xfrm>
          <a:prstGeom prst="rect">
            <a:avLst/>
          </a:prstGeom>
        </p:spPr>
      </p:pic>
    </p:spTree>
    <p:extLst>
      <p:ext uri="{BB962C8B-B14F-4D97-AF65-F5344CB8AC3E}">
        <p14:creationId xmlns:p14="http://schemas.microsoft.com/office/powerpoint/2010/main" val="874968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A37C95-3A7F-4C90-9D28-0B573484ACDD}" type="slidenum">
              <a:rPr lang="en-US" smtClean="0"/>
              <a:pPr/>
              <a:t>42</a:t>
            </a:fld>
            <a:endParaRPr lang="en-US" dirty="0"/>
          </a:p>
        </p:txBody>
      </p:sp>
      <p:sp>
        <p:nvSpPr>
          <p:cNvPr id="3" name="Title 2"/>
          <p:cNvSpPr>
            <a:spLocks noGrp="1"/>
          </p:cNvSpPr>
          <p:nvPr>
            <p:ph type="ctrTitle"/>
          </p:nvPr>
        </p:nvSpPr>
        <p:spPr/>
        <p:txBody>
          <a:bodyPr/>
          <a:lstStyle/>
          <a:p>
            <a:r>
              <a:rPr lang="en-US" dirty="0" smtClean="0"/>
              <a:t>Summary</a:t>
            </a:r>
            <a:endParaRPr lang="en-US" dirty="0"/>
          </a:p>
        </p:txBody>
      </p:sp>
    </p:spTree>
    <p:extLst>
      <p:ext uri="{BB962C8B-B14F-4D97-AF65-F5344CB8AC3E}">
        <p14:creationId xmlns:p14="http://schemas.microsoft.com/office/powerpoint/2010/main" val="479005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closing..</a:t>
            </a:r>
            <a:endParaRPr lang="en-US" dirty="0"/>
          </a:p>
        </p:txBody>
      </p:sp>
      <p:sp>
        <p:nvSpPr>
          <p:cNvPr id="3" name="Slide Number Placeholder 2"/>
          <p:cNvSpPr>
            <a:spLocks noGrp="1"/>
          </p:cNvSpPr>
          <p:nvPr>
            <p:ph type="sldNum" sz="quarter" idx="12"/>
          </p:nvPr>
        </p:nvSpPr>
        <p:spPr/>
        <p:txBody>
          <a:bodyPr/>
          <a:lstStyle/>
          <a:p>
            <a:fld id="{4CA37C95-3A7F-4C90-9D28-0B573484ACDD}" type="slidenum">
              <a:rPr lang="en-US" smtClean="0"/>
              <a:t>43</a:t>
            </a:fld>
            <a:endParaRPr lang="en-US" dirty="0"/>
          </a:p>
        </p:txBody>
      </p:sp>
      <p:sp>
        <p:nvSpPr>
          <p:cNvPr id="4" name="Text Placeholder 3"/>
          <p:cNvSpPr>
            <a:spLocks noGrp="1"/>
          </p:cNvSpPr>
          <p:nvPr>
            <p:ph type="body" sz="quarter" idx="13"/>
          </p:nvPr>
        </p:nvSpPr>
        <p:spPr>
          <a:xfrm>
            <a:off x="404813" y="1234440"/>
            <a:ext cx="8339328" cy="2668423"/>
          </a:xfrm>
        </p:spPr>
        <p:txBody>
          <a:bodyPr/>
          <a:lstStyle/>
          <a:p>
            <a:r>
              <a:rPr lang="en-US" dirty="0"/>
              <a:t>SharePoint Security is difficult but there are </a:t>
            </a:r>
            <a:r>
              <a:rPr lang="en-US" dirty="0" smtClean="0"/>
              <a:t>options</a:t>
            </a:r>
            <a:endParaRPr lang="en-US" dirty="0"/>
          </a:p>
          <a:p>
            <a:r>
              <a:rPr lang="en-US" dirty="0"/>
              <a:t>Prototype with simple solutions but always test for </a:t>
            </a:r>
            <a:r>
              <a:rPr lang="en-US" dirty="0" smtClean="0"/>
              <a:t>scale</a:t>
            </a:r>
            <a:endParaRPr lang="en-US" dirty="0"/>
          </a:p>
          <a:p>
            <a:r>
              <a:rPr lang="en-US" dirty="0"/>
              <a:t>Communication &amp; training plans are the keys to </a:t>
            </a:r>
            <a:r>
              <a:rPr lang="en-US" dirty="0" smtClean="0"/>
              <a:t>success</a:t>
            </a:r>
            <a:endParaRPr lang="en-US" dirty="0"/>
          </a:p>
          <a:p>
            <a:r>
              <a:rPr lang="en-US" dirty="0"/>
              <a:t>Don’t be afraid of process </a:t>
            </a:r>
            <a:r>
              <a:rPr lang="en-US" dirty="0" smtClean="0"/>
              <a:t>improvement</a:t>
            </a:r>
            <a:endParaRPr lang="en-US" dirty="0"/>
          </a:p>
          <a:p>
            <a:r>
              <a:rPr lang="en-US" dirty="0"/>
              <a:t>They did name it </a:t>
            </a:r>
            <a:r>
              <a:rPr lang="en-US" b="1" u="sng" dirty="0"/>
              <a:t>Share</a:t>
            </a:r>
            <a:r>
              <a:rPr lang="en-US" dirty="0"/>
              <a:t>Point for a </a:t>
            </a:r>
            <a:r>
              <a:rPr lang="en-US" dirty="0" smtClean="0"/>
              <a:t>reason</a:t>
            </a:r>
            <a:endParaRPr lang="en-US" dirty="0"/>
          </a:p>
          <a:p>
            <a:endParaRPr lang="en-US" dirty="0"/>
          </a:p>
          <a:p>
            <a:endParaRPr lang="en-US" dirty="0"/>
          </a:p>
        </p:txBody>
      </p:sp>
    </p:spTree>
    <p:extLst>
      <p:ext uri="{BB962C8B-B14F-4D97-AF65-F5344CB8AC3E}">
        <p14:creationId xmlns:p14="http://schemas.microsoft.com/office/powerpoint/2010/main" val="2096518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40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PT Template_16x9_Slalom">
  <a:themeElements>
    <a:clrScheme name="Slalom Theme">
      <a:dk1>
        <a:srgbClr val="373737"/>
      </a:dk1>
      <a:lt1>
        <a:srgbClr val="FFFFFF"/>
      </a:lt1>
      <a:dk2>
        <a:srgbClr val="525252"/>
      </a:dk2>
      <a:lt2>
        <a:srgbClr val="EFE9E5"/>
      </a:lt2>
      <a:accent1>
        <a:srgbClr val="1E4164"/>
      </a:accent1>
      <a:accent2>
        <a:srgbClr val="13B5EA"/>
      </a:accent2>
      <a:accent3>
        <a:srgbClr val="F3901D"/>
      </a:accent3>
      <a:accent4>
        <a:srgbClr val="8DC63F"/>
      </a:accent4>
      <a:accent5>
        <a:srgbClr val="838383"/>
      </a:accent5>
      <a:accent6>
        <a:srgbClr val="C41188"/>
      </a:accent6>
      <a:hlink>
        <a:srgbClr val="0E87AF"/>
      </a:hlink>
      <a:folHlink>
        <a:srgbClr val="0E87A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137160" tIns="137160" rIns="137160" bIns="137160" numCol="1" spcCol="0" rtlCol="0" fromWordArt="0" anchor="ctr" anchorCtr="0" forceAA="0" compatLnSpc="1">
        <a:prstTxWarp prst="textNoShape">
          <a:avLst/>
        </a:prstTxWarp>
        <a:noAutofit/>
      </a:bodyPr>
      <a:lstStyle>
        <a:defPPr algn="ctr">
          <a:lnSpc>
            <a:spcPct val="90000"/>
          </a:lnSpc>
          <a:spcBef>
            <a:spcPts val="600"/>
          </a:spcBef>
          <a:defRPr sz="24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90000"/>
          </a:lnSpc>
          <a:spcBef>
            <a:spcPts val="1200"/>
          </a:spcBef>
          <a:buClr>
            <a:schemeClr val="accent1"/>
          </a:buClr>
          <a:defRPr sz="2400" dirty="0" err="1"/>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eliverables and Templates" ma:contentTypeID="0x0101004254E9EB9FDD2842A9DEB0D7BFFEDFBB0C00406FC4ADE621C7428BA4E3B285520EA1" ma:contentTypeVersion="11" ma:contentTypeDescription="" ma:contentTypeScope="" ma:versionID="62b4b93e31f1bcc3f3b8b49a128dec2d">
  <xsd:schema xmlns:xsd="http://www.w3.org/2001/XMLSchema" xmlns:xs="http://www.w3.org/2001/XMLSchema" xmlns:p="http://schemas.microsoft.com/office/2006/metadata/properties" xmlns:ns1="http://schemas.microsoft.com/sharepoint/v3" xmlns:ns2="bdacd131-6ad8-4767-af3e-4cbec5721711" targetNamespace="http://schemas.microsoft.com/office/2006/metadata/properties" ma:root="true" ma:fieldsID="4057c07d4401c891994d17a7f352f6fe" ns1:_="" ns2:_="">
    <xsd:import namespace="http://schemas.microsoft.com/sharepoint/v3"/>
    <xsd:import namespace="bdacd131-6ad8-4767-af3e-4cbec5721711"/>
    <xsd:element name="properties">
      <xsd:complexType>
        <xsd:sequence>
          <xsd:element name="documentManagement">
            <xsd:complexType>
              <xsd:all>
                <xsd:element ref="ns2:Content_x0020_Author"/>
                <xsd:element ref="ns2:Blank_x0020_Template_x003f_" minOccurs="0"/>
                <xsd:element ref="ns2:ClientTaxHTField0" minOccurs="0"/>
                <xsd:element ref="ns2:TaxCatchAll" minOccurs="0"/>
                <xsd:element ref="ns2:TaxCatchAllLabel" minOccurs="0"/>
                <xsd:element ref="ns2:Business_x0020_Imperative_x0020__x0026__x0020_SolutionTaxHTField0" minOccurs="0"/>
                <xsd:element ref="ns2:Technical_x0020_Work_x0020_Tag_x0020__x0026__x0020_DetailsTaxHTField0" minOccurs="0"/>
                <xsd:element ref="ns2:IndustryTaxHTField0" minOccurs="0"/>
                <xsd:element ref="ns2:_dlc_DocId" minOccurs="0"/>
                <xsd:element ref="ns2:Slalom_x0020_OfficeTaxHTField0" minOccurs="0"/>
                <xsd:element ref="ns2:_dlc_DocIdUrl" minOccurs="0"/>
                <xsd:element ref="ns2:_dlc_DocIdPersistId" minOccurs="0"/>
                <xsd:element ref="ns1:AverageRating" minOccurs="0"/>
                <xsd:element ref="ns1:RatingCount" minOccurs="0"/>
                <xsd:element ref="ns2: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25" nillable="true" ma:displayName="Rating (0-5)" ma:decimals="2" ma:description="Average value of all the ratings that have been submitted" ma:indexed="true" ma:internalName="AverageRating" ma:readOnly="true">
      <xsd:simpleType>
        <xsd:restriction base="dms:Number"/>
      </xsd:simpleType>
    </xsd:element>
    <xsd:element name="RatingCount" ma:index="26" nillable="true" ma:displayName="Number of Ratings" ma:decimals="0" ma:description="Number of ratings submitted" ma:internalName="RatingCount"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bdacd131-6ad8-4767-af3e-4cbec5721711" elementFormDefault="qualified">
    <xsd:import namespace="http://schemas.microsoft.com/office/2006/documentManagement/types"/>
    <xsd:import namespace="http://schemas.microsoft.com/office/infopath/2007/PartnerControls"/>
    <xsd:element name="Content_x0020_Author" ma:index="7" ma:displayName="Content Author" ma:list="UserInfo" ma:SharePointGroup="0" ma:internalName="Content_x0020_Auth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Blank_x0020_Template_x003f_" ma:index="8" nillable="true" ma:displayName="Blank Template?" ma:default="0" ma:description="Is this content item a blank template?" ma:internalName="Blank_x0020_Template_x003F_">
      <xsd:simpleType>
        <xsd:restriction base="dms:Boolean"/>
      </xsd:simpleType>
    </xsd:element>
    <xsd:element name="ClientTaxHTField0" ma:index="9" nillable="true" ma:taxonomy="true" ma:internalName="ClientTaxHTField0" ma:taxonomyFieldName="Client0" ma:displayName="Client" ma:default="" ma:fieldId="{302cad43-196f-4f69-8ffa-db6e12328f48}" ma:taxonomyMulti="true" ma:sspId="9edd3731-4c04-46ad-a15f-e0074325813c" ma:termSetId="5731c337-547f-4631-b97f-a558b9d28aa6"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fda0be51-a766-4fc9-9c2c-c11cddf6603c}" ma:internalName="TaxCatchAll" ma:showField="CatchAllData" ma:web="bdacd131-6ad8-4767-af3e-4cbec5721711">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fda0be51-a766-4fc9-9c2c-c11cddf6603c}" ma:internalName="TaxCatchAllLabel" ma:readOnly="true" ma:showField="CatchAllDataLabel" ma:web="bdacd131-6ad8-4767-af3e-4cbec5721711">
      <xsd:complexType>
        <xsd:complexContent>
          <xsd:extension base="dms:MultiChoiceLookup">
            <xsd:sequence>
              <xsd:element name="Value" type="dms:Lookup" maxOccurs="unbounded" minOccurs="0" nillable="true"/>
            </xsd:sequence>
          </xsd:extension>
        </xsd:complexContent>
      </xsd:complexType>
    </xsd:element>
    <xsd:element name="Business_x0020_Imperative_x0020__x0026__x0020_SolutionTaxHTField0" ma:index="16" nillable="true" ma:taxonomy="true" ma:internalName="Business_x0020_Imperative_x0020__x0026__x0020_SolutionTaxHTField0" ma:taxonomyFieldName="Business_x0020_Imperative_x0020__x0026__x0020_Solution" ma:displayName="Business Imperative and Processes" ma:default="" ma:fieldId="{4eda4306-0fcc-4a77-9b0b-7bc401e7c6f4}" ma:taxonomyMulti="true" ma:sspId="9edd3731-4c04-46ad-a15f-e0074325813c" ma:termSetId="d1767b67-2497-42ce-aefe-45cf9f5b55aa" ma:anchorId="00000000-0000-0000-0000-000000000000" ma:open="false" ma:isKeyword="false">
      <xsd:complexType>
        <xsd:sequence>
          <xsd:element ref="pc:Terms" minOccurs="0" maxOccurs="1"/>
        </xsd:sequence>
      </xsd:complexType>
    </xsd:element>
    <xsd:element name="Technical_x0020_Work_x0020_Tag_x0020__x0026__x0020_DetailsTaxHTField0" ma:index="18" nillable="true" ma:taxonomy="true" ma:internalName="Technical_x0020_Work_x0020_Tag_x0020__x0026__x0020_DetailsTaxHTField0" ma:taxonomyFieldName="Technical_x0020_Work_x0020_Tag_x0020__x0026__x0020_Details" ma:displayName="Work Tag ＆ Details" ma:default="" ma:fieldId="{7190d0df-0308-4e64-8b59-487a0d2cc33b}" ma:taxonomyMulti="true" ma:sspId="9edd3731-4c04-46ad-a15f-e0074325813c" ma:termSetId="97c11c7c-ed76-4a4c-832d-988ffb2d33b5" ma:anchorId="00000000-0000-0000-0000-000000000000" ma:open="false" ma:isKeyword="false">
      <xsd:complexType>
        <xsd:sequence>
          <xsd:element ref="pc:Terms" minOccurs="0" maxOccurs="1"/>
        </xsd:sequence>
      </xsd:complexType>
    </xsd:element>
    <xsd:element name="IndustryTaxHTField0" ma:index="20" nillable="true" ma:taxonomy="true" ma:internalName="IndustryTaxHTField0" ma:taxonomyFieldName="Industry" ma:displayName="Industry" ma:indexed="true" ma:default="" ma:fieldId="{38921f7d-217e-4d8a-9731-0c5508d12dcb}" ma:sspId="9edd3731-4c04-46ad-a15f-e0074325813c" ma:termSetId="8d4633d9-36e7-4b15-81a6-bbaa6fe5ae65" ma:anchorId="00000000-0000-0000-0000-000000000000" ma:open="false" ma:isKeyword="false">
      <xsd:complexType>
        <xsd:sequence>
          <xsd:element ref="pc:Terms" minOccurs="0" maxOccurs="1"/>
        </xsd:sequence>
      </xsd:complex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Slalom_x0020_OfficeTaxHTField0" ma:index="22" nillable="true" ma:taxonomy="true" ma:internalName="Slalom_x0020_OfficeTaxHTField0" ma:taxonomyFieldName="Slalom_x0020_Office0" ma:displayName="Slalom Office" ma:default="" ma:fieldId="{fbba4c11-29ef-4dbe-8010-aa5e8e35e263}" ma:taxonomyMulti="true" ma:sspId="9edd3731-4c04-46ad-a15f-e0074325813c" ma:termSetId="cf08ef32-ed44-48a6-93c5-16268257b5b2" ma:anchorId="00000000-0000-0000-0000-000000000000" ma:open="false" ma:isKeyword="false">
      <xsd:complexType>
        <xsd:sequence>
          <xsd:element ref="pc:Terms" minOccurs="0" maxOccurs="1"/>
        </xsd:sequence>
      </xsd:complex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element name="TaxKeywordTaxHTField" ma:index="27" nillable="true" ma:taxonomy="true" ma:internalName="TaxKeywordTaxHTField" ma:taxonomyFieldName="TaxKeyword" ma:displayName="Enterprise Keywords" ma:fieldId="{23f27201-bee3-471e-b2e7-b64fd8b7ca38}" ma:taxonomyMulti="true" ma:sspId="9edd3731-4c04-46ad-a15f-e0074325813c"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KeywordTaxHTField xmlns="bdacd131-6ad8-4767-af3e-4cbec5721711">
      <Terms xmlns="http://schemas.microsoft.com/office/infopath/2007/PartnerControls">
        <TermInfo xmlns="http://schemas.microsoft.com/office/infopath/2007/PartnerControls">
          <TermName xmlns="http://schemas.microsoft.com/office/infopath/2007/PartnerControls">Generic Slalom_16x9_PPT Template</TermName>
          <TermId xmlns="http://schemas.microsoft.com/office/infopath/2007/PartnerControls">b6dd4f79-e55b-4f34-981b-a802151fff28</TermId>
        </TermInfo>
      </Terms>
    </TaxKeywordTaxHTField>
    <Business_x0020_Imperative_x0020__x0026__x0020_SolutionTaxHTField0 xmlns="bdacd131-6ad8-4767-af3e-4cbec5721711">
      <Terms xmlns="http://schemas.microsoft.com/office/infopath/2007/PartnerControls"/>
    </Business_x0020_Imperative_x0020__x0026__x0020_SolutionTaxHTField0>
    <ClientTaxHTField0 xmlns="bdacd131-6ad8-4767-af3e-4cbec5721711">
      <Terms xmlns="http://schemas.microsoft.com/office/infopath/2007/PartnerControls"/>
    </ClientTaxHTField0>
    <IndustryTaxHTField0 xmlns="bdacd131-6ad8-4767-af3e-4cbec5721711">
      <Terms xmlns="http://schemas.microsoft.com/office/infopath/2007/PartnerControls"/>
    </IndustryTaxHTField0>
    <Content_x0020_Author xmlns="bdacd131-6ad8-4767-af3e-4cbec5721711">
      <UserInfo>
        <DisplayName>The Studio</DisplayName>
        <AccountId>1425</AccountId>
        <AccountType/>
      </UserInfo>
    </Content_x0020_Author>
    <Blank_x0020_Template_x003f_ xmlns="bdacd131-6ad8-4767-af3e-4cbec5721711">true</Blank_x0020_Template_x003f_>
    <TaxCatchAll xmlns="bdacd131-6ad8-4767-af3e-4cbec5721711">
      <Value>812</Value>
    </TaxCatchAll>
    <Technical_x0020_Work_x0020_Tag_x0020__x0026__x0020_DetailsTaxHTField0 xmlns="bdacd131-6ad8-4767-af3e-4cbec5721711">
      <Terms xmlns="http://schemas.microsoft.com/office/infopath/2007/PartnerControls"/>
    </Technical_x0020_Work_x0020_Tag_x0020__x0026__x0020_DetailsTaxHTField0>
    <Slalom_x0020_OfficeTaxHTField0 xmlns="bdacd131-6ad8-4767-af3e-4cbec5721711">
      <Terms xmlns="http://schemas.microsoft.com/office/infopath/2007/PartnerControls"/>
    </Slalom_x0020_OfficeTaxHTField0>
    <AverageRating xmlns="http://schemas.microsoft.com/sharepoint/v3">5</AverageRating>
    <RatingCount xmlns="http://schemas.microsoft.com/sharepoint/v3">1</RatingCount>
  </documentManagement>
</p:properties>
</file>

<file path=customXml/itemProps1.xml><?xml version="1.0" encoding="utf-8"?>
<ds:datastoreItem xmlns:ds="http://schemas.openxmlformats.org/officeDocument/2006/customXml" ds:itemID="{D95071D4-1EFF-456E-A491-462FF74774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dacd131-6ad8-4767-af3e-4cbec57217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648E0A-4C35-4AFD-8841-A2926E2491CB}">
  <ds:schemaRefs>
    <ds:schemaRef ds:uri="http://schemas.microsoft.com/sharepoint/events"/>
  </ds:schemaRefs>
</ds:datastoreItem>
</file>

<file path=customXml/itemProps3.xml><?xml version="1.0" encoding="utf-8"?>
<ds:datastoreItem xmlns:ds="http://schemas.openxmlformats.org/officeDocument/2006/customXml" ds:itemID="{26918BCC-A7AD-488A-B68C-D89463133A98}">
  <ds:schemaRefs>
    <ds:schemaRef ds:uri="http://schemas.microsoft.com/sharepoint/v3/contenttype/forms"/>
  </ds:schemaRefs>
</ds:datastoreItem>
</file>

<file path=customXml/itemProps4.xml><?xml version="1.0" encoding="utf-8"?>
<ds:datastoreItem xmlns:ds="http://schemas.openxmlformats.org/officeDocument/2006/customXml" ds:itemID="{9C83AB72-C9F6-44F9-8E4F-EE2068AACBC0}">
  <ds:schemaRefs>
    <ds:schemaRef ds:uri="http://purl.org/dc/elements/1.1/"/>
    <ds:schemaRef ds:uri="http://schemas.microsoft.com/office/2006/metadata/properties"/>
    <ds:schemaRef ds:uri="http://schemas.microsoft.com/sharepoint/v3"/>
    <ds:schemaRef ds:uri="http://purl.org/dc/terms/"/>
    <ds:schemaRef ds:uri="bdacd131-6ad8-4767-af3e-4cbec5721711"/>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PPT Template_16x9_Slalom</Template>
  <TotalTime>3402</TotalTime>
  <Words>1111</Words>
  <Application>Microsoft Office PowerPoint</Application>
  <PresentationFormat>On-screen Show (16:9)</PresentationFormat>
  <Paragraphs>273</Paragraphs>
  <Slides>44</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ＭＳ Ｐゴシック</vt:lpstr>
      <vt:lpstr>Arial</vt:lpstr>
      <vt:lpstr>Calibri</vt:lpstr>
      <vt:lpstr>Wingdings</vt:lpstr>
      <vt:lpstr>PPT Template_16x9_Slalom</vt:lpstr>
      <vt:lpstr>Yes we can!  Enabling Collaboration in a Locked Down SharePoint Environment! </vt:lpstr>
      <vt:lpstr>PowerPoint Presentation</vt:lpstr>
      <vt:lpstr>About Me</vt:lpstr>
      <vt:lpstr>My Background</vt:lpstr>
      <vt:lpstr>Presentation Background</vt:lpstr>
      <vt:lpstr>The Problem with SharePoint</vt:lpstr>
      <vt:lpstr>SharePoint</vt:lpstr>
      <vt:lpstr>What your CSO wants for SharePoint</vt:lpstr>
      <vt:lpstr>What your users want</vt:lpstr>
      <vt:lpstr>Why do mistakes happen?</vt:lpstr>
      <vt:lpstr>Where am I?</vt:lpstr>
      <vt:lpstr>What matters to your users?</vt:lpstr>
      <vt:lpstr>Establishing your data protection plan</vt:lpstr>
      <vt:lpstr>A.C.T. – The Keys to Success</vt:lpstr>
      <vt:lpstr>What are your data concerns?</vt:lpstr>
      <vt:lpstr>You need to engage your business!</vt:lpstr>
      <vt:lpstr>Your goal – guide your users to success</vt:lpstr>
      <vt:lpstr>Define your data security requirements</vt:lpstr>
      <vt:lpstr>What do you want to audit?</vt:lpstr>
      <vt:lpstr>How long do you want to keep the data?</vt:lpstr>
      <vt:lpstr>Reporting</vt:lpstr>
      <vt:lpstr>Web Analytics to CSV CodePlex Project!</vt:lpstr>
      <vt:lpstr>Building blocks for your solution</vt:lpstr>
      <vt:lpstr>Start at your site request process</vt:lpstr>
      <vt:lpstr>Powershell to create custom property</vt:lpstr>
      <vt:lpstr>Expose Site Metadata to Users</vt:lpstr>
      <vt:lpstr>Data Separation by Web Application</vt:lpstr>
      <vt:lpstr>Technical Implementation</vt:lpstr>
      <vt:lpstr>Dynamic groups leveraging claims</vt:lpstr>
      <vt:lpstr>Claims “Gotcha’s”</vt:lpstr>
      <vt:lpstr>Mistake-proofing steps</vt:lpstr>
      <vt:lpstr>SharePoint Permissions</vt:lpstr>
      <vt:lpstr>Who’s managing permissions?</vt:lpstr>
      <vt:lpstr>Compromises</vt:lpstr>
      <vt:lpstr>Pro Tip: Group Owners can add users!</vt:lpstr>
      <vt:lpstr>ProTip: (continued)</vt:lpstr>
      <vt:lpstr>Manual vs Build vs Buy</vt:lpstr>
      <vt:lpstr>Prototype &amp; scale it out</vt:lpstr>
      <vt:lpstr>Document classification</vt:lpstr>
      <vt:lpstr>Training &amp; Communication</vt:lpstr>
      <vt:lpstr>Recommended adoption session!</vt:lpstr>
      <vt:lpstr>Summary</vt:lpstr>
      <vt:lpstr>In closing..</vt:lpstr>
      <vt:lpstr>PowerPoint Presentation</vt:lpstr>
    </vt:vector>
  </TitlesOfParts>
  <Company>Slalom,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Jared Matfess</dc:creator>
  <cp:keywords>Generic Slalom_16x9_PPT Template</cp:keywords>
  <dc:description>Slalom Consulting</dc:description>
  <cp:lastModifiedBy>Jared Matfess</cp:lastModifiedBy>
  <cp:revision>60</cp:revision>
  <cp:lastPrinted>2011-10-06T21:06:48Z</cp:lastPrinted>
  <dcterms:created xsi:type="dcterms:W3CDTF">2012-10-05T15:15:20Z</dcterms:created>
  <dcterms:modified xsi:type="dcterms:W3CDTF">2014-05-17T12:52:31Z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0x0101004254E9EB9FDD2842A9DEB0D7BFFEDFBB0C00406FC4ADE621C7428BA4E3B285520EA1</vt:lpwstr>
  </property>
  <property fmtid="{D5CDD505-2E9C-101B-9397-08002B2CF9AE}" pid="3" name="TaxKeyword">
    <vt:lpwstr>812;#Generic Slalom_16x9_PPT Template|b6dd4f79-e55b-4f34-981b-a802151fff28</vt:lpwstr>
  </property>
  <property fmtid="{D5CDD505-2E9C-101B-9397-08002B2CF9AE}" pid="4" name="Slalom Office0">
    <vt:lpwstr/>
  </property>
  <property fmtid="{D5CDD505-2E9C-101B-9397-08002B2CF9AE}" pid="5" name="Technical Work Tag &amp; Details">
    <vt:lpwstr/>
  </property>
  <property fmtid="{D5CDD505-2E9C-101B-9397-08002B2CF9AE}" pid="6" name="Business Imperative &amp; Solution">
    <vt:lpwstr/>
  </property>
  <property fmtid="{D5CDD505-2E9C-101B-9397-08002B2CF9AE}" pid="7" name="Client0">
    <vt:lpwstr/>
  </property>
</Properties>
</file>